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notesSlides/notesSlide1.xml" ContentType="application/vnd.openxmlformats-officedocument.presentationml.notesSlide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2"/>
  </p:sldMasterIdLst>
  <p:notesMasterIdLst>
    <p:notesMasterId r:id="rId6"/>
  </p:notesMasterIdLst>
  <p:handoutMasterIdLst>
    <p:handoutMasterId r:id="rId7"/>
  </p:handoutMasterIdLst>
  <p:sldIdLst>
    <p:sldId id="410" r:id="rId3"/>
    <p:sldId id="474" r:id="rId4"/>
    <p:sldId id="473" r:id="rId5"/>
  </p:sldIdLst>
  <p:sldSz cx="12192000" cy="6858000"/>
  <p:notesSz cx="6858000" cy="9144000"/>
  <p:embeddedFontLst>
    <p:embeddedFont>
      <p:font typeface="钉钉进步体" panose="00020600040101010101" pitchFamily="18" charset="-122"/>
      <p:regular r:id="rId8"/>
    </p:embeddedFont>
    <p:embeddedFont>
      <p:font typeface="思源宋体 Heavy" panose="02020900000000000000" pitchFamily="18" charset="-122"/>
      <p:bold r:id="rId9"/>
    </p:embeddedFont>
    <p:embeddedFont>
      <p:font typeface="微软雅黑" panose="020B0503020204020204" pitchFamily="34" charset="-122"/>
      <p:regular r:id="rId10"/>
      <p:bold r:id="rId11"/>
    </p:embeddedFont>
  </p:embeddedFontLst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5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0393F5"/>
    <a:srgbClr val="027ED9"/>
    <a:srgbClr val="0393F6"/>
    <a:srgbClr val="0395F6"/>
    <a:srgbClr val="02114C"/>
    <a:srgbClr val="010C4F"/>
    <a:srgbClr val="02104D"/>
    <a:srgbClr val="000B61"/>
    <a:srgbClr val="010A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248" autoAdjust="0"/>
    <p:restoredTop sz="95029" autoAdjust="0"/>
  </p:normalViewPr>
  <p:slideViewPr>
    <p:cSldViewPr snapToGrid="0" showGuides="1">
      <p:cViewPr varScale="1">
        <p:scale>
          <a:sx n="63" d="100"/>
          <a:sy n="63" d="100"/>
        </p:scale>
        <p:origin x="72" y="44"/>
      </p:cViewPr>
      <p:guideLst>
        <p:guide orient="horz" pos="2135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handoutMaster" Target="handoutMasters/handoutMaster1.xml"/><Relationship Id="rId12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2025/5/18</a:t>
            </a:fld>
            <a:endParaRPr lang="zh-CN" altLang="en-US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rPr>
              <a:t>‹#›</a:t>
            </a:fld>
            <a:endParaRPr lang="zh-CN" altLang="en-US">
              <a:latin typeface="阿里巴巴普惠体" panose="00020600040101010101" charset="-122"/>
              <a:ea typeface="阿里巴巴普惠体" panose="00020600040101010101" charset="-122"/>
              <a:cs typeface="阿里巴巴普惠体" panose="0002060004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2025/5/18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阿里巴巴普惠体" panose="00020600040101010101" charset="-122"/>
                <a:ea typeface="阿里巴巴普惠体" panose="00020600040101010101" charset="-122"/>
                <a:cs typeface="阿里巴巴普惠体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3456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阿里巴巴普惠体" panose="00020600040101010101" charset="-122"/>
        <a:ea typeface="阿里巴巴普惠体" panose="00020600040101010101" charset="-122"/>
        <a:cs typeface="阿里巴巴普惠体" panose="0002060004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阿里巴巴普惠体" panose="00020600040101010101" charset="-122"/>
        <a:ea typeface="阿里巴巴普惠体" panose="00020600040101010101" charset="-122"/>
        <a:cs typeface="阿里巴巴普惠体" panose="0002060004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阿里巴巴普惠体" panose="00020600040101010101" charset="-122"/>
        <a:ea typeface="阿里巴巴普惠体" panose="00020600040101010101" charset="-122"/>
        <a:cs typeface="阿里巴巴普惠体" panose="0002060004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阿里巴巴普惠体" panose="00020600040101010101" charset="-122"/>
        <a:ea typeface="阿里巴巴普惠体" panose="00020600040101010101" charset="-122"/>
        <a:cs typeface="阿里巴巴普惠体" panose="0002060004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阿里巴巴普惠体" panose="00020600040101010101" charset="-122"/>
        <a:ea typeface="阿里巴巴普惠体" panose="00020600040101010101" charset="-122"/>
        <a:cs typeface="阿里巴巴普惠体" panose="0002060004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5857B-C56E-438F-095A-684201F68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707292F-F20D-F6D5-790C-118AE56106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A49C046-90EB-9951-7E96-44151D7A75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模板来自于：第一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https://www.1ppt.com/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FE934A-0EFB-C3E0-D012-27ED20C013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8899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3" Type="http://schemas.openxmlformats.org/officeDocument/2006/relationships/tags" Target="../tags/tag15.xml"/><Relationship Id="rId18" Type="http://schemas.openxmlformats.org/officeDocument/2006/relationships/tags" Target="../tags/tag20.xml"/><Relationship Id="rId26" Type="http://schemas.openxmlformats.org/officeDocument/2006/relationships/tags" Target="../tags/tag28.xml"/><Relationship Id="rId39" Type="http://schemas.openxmlformats.org/officeDocument/2006/relationships/tags" Target="../tags/tag41.xml"/><Relationship Id="rId21" Type="http://schemas.openxmlformats.org/officeDocument/2006/relationships/tags" Target="../tags/tag23.xml"/><Relationship Id="rId34" Type="http://schemas.openxmlformats.org/officeDocument/2006/relationships/tags" Target="../tags/tag36.xml"/><Relationship Id="rId42" Type="http://schemas.openxmlformats.org/officeDocument/2006/relationships/tags" Target="../tags/tag44.xml"/><Relationship Id="rId47" Type="http://schemas.openxmlformats.org/officeDocument/2006/relationships/tags" Target="../tags/tag49.xml"/><Relationship Id="rId50" Type="http://schemas.openxmlformats.org/officeDocument/2006/relationships/image" Target="../media/image1.png"/><Relationship Id="rId7" Type="http://schemas.openxmlformats.org/officeDocument/2006/relationships/tags" Target="../tags/tag9.xml"/><Relationship Id="rId2" Type="http://schemas.openxmlformats.org/officeDocument/2006/relationships/tags" Target="../tags/tag4.xml"/><Relationship Id="rId16" Type="http://schemas.openxmlformats.org/officeDocument/2006/relationships/tags" Target="../tags/tag18.xml"/><Relationship Id="rId29" Type="http://schemas.openxmlformats.org/officeDocument/2006/relationships/tags" Target="../tags/tag31.xml"/><Relationship Id="rId11" Type="http://schemas.openxmlformats.org/officeDocument/2006/relationships/tags" Target="../tags/tag13.xml"/><Relationship Id="rId24" Type="http://schemas.openxmlformats.org/officeDocument/2006/relationships/tags" Target="../tags/tag26.xml"/><Relationship Id="rId32" Type="http://schemas.openxmlformats.org/officeDocument/2006/relationships/tags" Target="../tags/tag34.xml"/><Relationship Id="rId37" Type="http://schemas.openxmlformats.org/officeDocument/2006/relationships/tags" Target="../tags/tag39.xml"/><Relationship Id="rId40" Type="http://schemas.openxmlformats.org/officeDocument/2006/relationships/tags" Target="../tags/tag42.xml"/><Relationship Id="rId45" Type="http://schemas.openxmlformats.org/officeDocument/2006/relationships/tags" Target="../tags/tag47.xml"/><Relationship Id="rId5" Type="http://schemas.openxmlformats.org/officeDocument/2006/relationships/tags" Target="../tags/tag7.xml"/><Relationship Id="rId15" Type="http://schemas.openxmlformats.org/officeDocument/2006/relationships/tags" Target="../tags/tag17.xml"/><Relationship Id="rId23" Type="http://schemas.openxmlformats.org/officeDocument/2006/relationships/tags" Target="../tags/tag25.xml"/><Relationship Id="rId28" Type="http://schemas.openxmlformats.org/officeDocument/2006/relationships/tags" Target="../tags/tag30.xml"/><Relationship Id="rId36" Type="http://schemas.openxmlformats.org/officeDocument/2006/relationships/tags" Target="../tags/tag38.xml"/><Relationship Id="rId49" Type="http://schemas.openxmlformats.org/officeDocument/2006/relationships/slideMaster" Target="../slideMasters/slideMaster1.xml"/><Relationship Id="rId10" Type="http://schemas.openxmlformats.org/officeDocument/2006/relationships/tags" Target="../tags/tag12.xml"/><Relationship Id="rId19" Type="http://schemas.openxmlformats.org/officeDocument/2006/relationships/tags" Target="../tags/tag21.xml"/><Relationship Id="rId31" Type="http://schemas.openxmlformats.org/officeDocument/2006/relationships/tags" Target="../tags/tag33.xml"/><Relationship Id="rId44" Type="http://schemas.openxmlformats.org/officeDocument/2006/relationships/tags" Target="../tags/tag46.xml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tags" Target="../tags/tag16.xml"/><Relationship Id="rId22" Type="http://schemas.openxmlformats.org/officeDocument/2006/relationships/tags" Target="../tags/tag24.xml"/><Relationship Id="rId27" Type="http://schemas.openxmlformats.org/officeDocument/2006/relationships/tags" Target="../tags/tag29.xml"/><Relationship Id="rId30" Type="http://schemas.openxmlformats.org/officeDocument/2006/relationships/tags" Target="../tags/tag32.xml"/><Relationship Id="rId35" Type="http://schemas.openxmlformats.org/officeDocument/2006/relationships/tags" Target="../tags/tag37.xml"/><Relationship Id="rId43" Type="http://schemas.openxmlformats.org/officeDocument/2006/relationships/tags" Target="../tags/tag45.xml"/><Relationship Id="rId48" Type="http://schemas.openxmlformats.org/officeDocument/2006/relationships/tags" Target="../tags/tag50.xml"/><Relationship Id="rId8" Type="http://schemas.openxmlformats.org/officeDocument/2006/relationships/tags" Target="../tags/tag10.xml"/><Relationship Id="rId51" Type="http://schemas.openxmlformats.org/officeDocument/2006/relationships/image" Target="../media/image2.png"/><Relationship Id="rId3" Type="http://schemas.openxmlformats.org/officeDocument/2006/relationships/tags" Target="../tags/tag5.xml"/><Relationship Id="rId12" Type="http://schemas.openxmlformats.org/officeDocument/2006/relationships/tags" Target="../tags/tag14.xml"/><Relationship Id="rId17" Type="http://schemas.openxmlformats.org/officeDocument/2006/relationships/tags" Target="../tags/tag19.xml"/><Relationship Id="rId25" Type="http://schemas.openxmlformats.org/officeDocument/2006/relationships/tags" Target="../tags/tag27.xml"/><Relationship Id="rId33" Type="http://schemas.openxmlformats.org/officeDocument/2006/relationships/tags" Target="../tags/tag35.xml"/><Relationship Id="rId38" Type="http://schemas.openxmlformats.org/officeDocument/2006/relationships/tags" Target="../tags/tag40.xml"/><Relationship Id="rId46" Type="http://schemas.openxmlformats.org/officeDocument/2006/relationships/tags" Target="../tags/tag48.xml"/><Relationship Id="rId20" Type="http://schemas.openxmlformats.org/officeDocument/2006/relationships/tags" Target="../tags/tag22.xml"/><Relationship Id="rId41" Type="http://schemas.openxmlformats.org/officeDocument/2006/relationships/tags" Target="../tags/tag43.xml"/><Relationship Id="rId1" Type="http://schemas.openxmlformats.org/officeDocument/2006/relationships/tags" Target="../tags/tag3.xml"/><Relationship Id="rId6" Type="http://schemas.openxmlformats.org/officeDocument/2006/relationships/tags" Target="../tags/tag8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图片 70">
            <a:extLst>
              <a:ext uri="{FF2B5EF4-FFF2-40B4-BE49-F238E27FC236}">
                <a16:creationId xmlns:a16="http://schemas.microsoft.com/office/drawing/2014/main" id="{B6939C9E-7CBF-921B-0458-A9E09B60D795}"/>
              </a:ext>
            </a:extLst>
          </p:cNvPr>
          <p:cNvPicPr>
            <a:picLocks noChangeAspect="1"/>
          </p:cNvPicPr>
          <p:nvPr userDrawn="1"/>
        </p:nvPicPr>
        <p:blipFill>
          <a:blip r:embed="rId5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2E7C78D-4BF3-EE9C-74EA-E3E92079A467}"/>
              </a:ext>
            </a:extLst>
          </p:cNvPr>
          <p:cNvPicPr>
            <a:picLocks noChangeAspect="1"/>
          </p:cNvPicPr>
          <p:nvPr userDrawn="1"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6" name="组合 115">
            <a:extLst>
              <a:ext uri="{FF2B5EF4-FFF2-40B4-BE49-F238E27FC236}">
                <a16:creationId xmlns:a16="http://schemas.microsoft.com/office/drawing/2014/main" id="{F0ACEFBC-EEF6-B983-EE6D-ABF42E8D3880}"/>
              </a:ext>
            </a:extLst>
          </p:cNvPr>
          <p:cNvGrpSpPr/>
          <p:nvPr userDrawn="1"/>
        </p:nvGrpSpPr>
        <p:grpSpPr>
          <a:xfrm>
            <a:off x="10310015" y="356480"/>
            <a:ext cx="1546860" cy="530860"/>
            <a:chOff x="1892300" y="-1206499"/>
            <a:chExt cx="1274193" cy="436880"/>
          </a:xfrm>
          <a:gradFill>
            <a:gsLst>
              <a:gs pos="0">
                <a:srgbClr val="CCFFFF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</p:grpSpPr>
        <p:grpSp>
          <p:nvGrpSpPr>
            <p:cNvPr id="117" name="组合 116">
              <a:extLst>
                <a:ext uri="{FF2B5EF4-FFF2-40B4-BE49-F238E27FC236}">
                  <a16:creationId xmlns:a16="http://schemas.microsoft.com/office/drawing/2014/main" id="{BA1D9779-5229-F6F7-ECFC-92C8AF356384}"/>
                </a:ext>
              </a:extLst>
            </p:cNvPr>
            <p:cNvGrpSpPr/>
            <p:nvPr/>
          </p:nvGrpSpPr>
          <p:grpSpPr>
            <a:xfrm>
              <a:off x="1892300" y="-1206499"/>
              <a:ext cx="598332" cy="436880"/>
              <a:chOff x="1892300" y="-1206500"/>
              <a:chExt cx="1320800" cy="964399"/>
            </a:xfrm>
            <a:grpFill/>
          </p:grpSpPr>
          <p:grpSp>
            <p:nvGrpSpPr>
              <p:cNvPr id="149" name="组合 148">
                <a:extLst>
                  <a:ext uri="{FF2B5EF4-FFF2-40B4-BE49-F238E27FC236}">
                    <a16:creationId xmlns:a16="http://schemas.microsoft.com/office/drawing/2014/main" id="{21E77AF3-C393-332E-28FA-59B614B790C7}"/>
                  </a:ext>
                </a:extLst>
              </p:cNvPr>
              <p:cNvGrpSpPr/>
              <p:nvPr/>
            </p:nvGrpSpPr>
            <p:grpSpPr>
              <a:xfrm>
                <a:off x="18923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75" name="椭圆 174">
                  <a:extLst>
                    <a:ext uri="{FF2B5EF4-FFF2-40B4-BE49-F238E27FC236}">
                      <a16:creationId xmlns:a16="http://schemas.microsoft.com/office/drawing/2014/main" id="{B170D775-1A54-9725-FD3A-7F9AA630DCEA}"/>
                    </a:ext>
                  </a:extLst>
                </p:cNvPr>
                <p:cNvSpPr/>
                <p:nvPr>
                  <p:custDataLst>
                    <p:tags r:id="rId45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6" name="椭圆 175">
                  <a:extLst>
                    <a:ext uri="{FF2B5EF4-FFF2-40B4-BE49-F238E27FC236}">
                      <a16:creationId xmlns:a16="http://schemas.microsoft.com/office/drawing/2014/main" id="{A630E482-954E-E552-A332-5CF3606C65C3}"/>
                    </a:ext>
                  </a:extLst>
                </p:cNvPr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7" name="椭圆 176">
                  <a:extLst>
                    <a:ext uri="{FF2B5EF4-FFF2-40B4-BE49-F238E27FC236}">
                      <a16:creationId xmlns:a16="http://schemas.microsoft.com/office/drawing/2014/main" id="{1D951129-E806-2DBD-19F5-431F9BF8AE75}"/>
                    </a:ext>
                  </a:extLst>
                </p:cNvPr>
                <p:cNvSpPr/>
                <p:nvPr>
                  <p:custDataLst>
                    <p:tags r:id="rId47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8" name="椭圆 177">
                  <a:extLst>
                    <a:ext uri="{FF2B5EF4-FFF2-40B4-BE49-F238E27FC236}">
                      <a16:creationId xmlns:a16="http://schemas.microsoft.com/office/drawing/2014/main" id="{D026C948-E0A5-9305-4B76-2707448D3AC6}"/>
                    </a:ext>
                  </a:extLst>
                </p:cNvPr>
                <p:cNvSpPr/>
                <p:nvPr>
                  <p:custDataLst>
                    <p:tags r:id="rId48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0" name="组合 149">
                <a:extLst>
                  <a:ext uri="{FF2B5EF4-FFF2-40B4-BE49-F238E27FC236}">
                    <a16:creationId xmlns:a16="http://schemas.microsoft.com/office/drawing/2014/main" id="{2B4A4FE2-08A2-F39C-73A5-7AD261115501}"/>
                  </a:ext>
                </a:extLst>
              </p:cNvPr>
              <p:cNvGrpSpPr/>
              <p:nvPr/>
            </p:nvGrpSpPr>
            <p:grpSpPr>
              <a:xfrm>
                <a:off x="213614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71" name="椭圆 170">
                  <a:extLst>
                    <a:ext uri="{FF2B5EF4-FFF2-40B4-BE49-F238E27FC236}">
                      <a16:creationId xmlns:a16="http://schemas.microsoft.com/office/drawing/2014/main" id="{2BFE2849-A0F3-005E-1007-472735DF48AE}"/>
                    </a:ext>
                  </a:extLst>
                </p:cNvPr>
                <p:cNvSpPr/>
                <p:nvPr>
                  <p:custDataLst>
                    <p:tags r:id="rId41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2" name="椭圆 171">
                  <a:extLst>
                    <a:ext uri="{FF2B5EF4-FFF2-40B4-BE49-F238E27FC236}">
                      <a16:creationId xmlns:a16="http://schemas.microsoft.com/office/drawing/2014/main" id="{C840BD0D-CD60-F472-9A09-1B57AEA4DC55}"/>
                    </a:ext>
                  </a:extLst>
                </p:cNvPr>
                <p:cNvSpPr/>
                <p:nvPr>
                  <p:custDataLst>
                    <p:tags r:id="rId42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3" name="椭圆 172">
                  <a:extLst>
                    <a:ext uri="{FF2B5EF4-FFF2-40B4-BE49-F238E27FC236}">
                      <a16:creationId xmlns:a16="http://schemas.microsoft.com/office/drawing/2014/main" id="{8DEEC1C3-41AC-8849-BB1A-AF51253824D0}"/>
                    </a:ext>
                  </a:extLst>
                </p:cNvPr>
                <p:cNvSpPr/>
                <p:nvPr>
                  <p:custDataLst>
                    <p:tags r:id="rId43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4" name="椭圆 173">
                  <a:extLst>
                    <a:ext uri="{FF2B5EF4-FFF2-40B4-BE49-F238E27FC236}">
                      <a16:creationId xmlns:a16="http://schemas.microsoft.com/office/drawing/2014/main" id="{21AE0E46-6FB6-8DEA-F7DD-E417888209ED}"/>
                    </a:ext>
                  </a:extLst>
                </p:cNvPr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2B2F7A90-D0E7-23E3-2815-9C143F4A03D7}"/>
                  </a:ext>
                </a:extLst>
              </p:cNvPr>
              <p:cNvGrpSpPr/>
              <p:nvPr/>
            </p:nvGrpSpPr>
            <p:grpSpPr>
              <a:xfrm>
                <a:off x="237998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67" name="椭圆 166">
                  <a:extLst>
                    <a:ext uri="{FF2B5EF4-FFF2-40B4-BE49-F238E27FC236}">
                      <a16:creationId xmlns:a16="http://schemas.microsoft.com/office/drawing/2014/main" id="{CD27634B-7241-B50E-1E58-35977603F942}"/>
                    </a:ext>
                  </a:extLst>
                </p:cNvPr>
                <p:cNvSpPr/>
                <p:nvPr>
                  <p:custDataLst>
                    <p:tags r:id="rId37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8" name="椭圆 167">
                  <a:extLst>
                    <a:ext uri="{FF2B5EF4-FFF2-40B4-BE49-F238E27FC236}">
                      <a16:creationId xmlns:a16="http://schemas.microsoft.com/office/drawing/2014/main" id="{7F15B212-754D-3BB7-BDB4-95B3E834B499}"/>
                    </a:ext>
                  </a:extLst>
                </p:cNvPr>
                <p:cNvSpPr/>
                <p:nvPr>
                  <p:custDataLst>
                    <p:tags r:id="rId38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9" name="椭圆 168">
                  <a:extLst>
                    <a:ext uri="{FF2B5EF4-FFF2-40B4-BE49-F238E27FC236}">
                      <a16:creationId xmlns:a16="http://schemas.microsoft.com/office/drawing/2014/main" id="{4A9AF32D-B6B1-DD97-57CF-7CEBB12752AA}"/>
                    </a:ext>
                  </a:extLst>
                </p:cNvPr>
                <p:cNvSpPr/>
                <p:nvPr>
                  <p:custDataLst>
                    <p:tags r:id="rId39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0" name="椭圆 169">
                  <a:extLst>
                    <a:ext uri="{FF2B5EF4-FFF2-40B4-BE49-F238E27FC236}">
                      <a16:creationId xmlns:a16="http://schemas.microsoft.com/office/drawing/2014/main" id="{D7F72642-CD9B-45D7-BC44-7C516B36B788}"/>
                    </a:ext>
                  </a:extLst>
                </p:cNvPr>
                <p:cNvSpPr/>
                <p:nvPr>
                  <p:custDataLst>
                    <p:tags r:id="rId40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id="{BCADF4BB-3AF2-CDA5-6D8B-32ABCEE1C24F}"/>
                  </a:ext>
                </a:extLst>
              </p:cNvPr>
              <p:cNvGrpSpPr/>
              <p:nvPr/>
            </p:nvGrpSpPr>
            <p:grpSpPr>
              <a:xfrm>
                <a:off x="262382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63" name="椭圆 162">
                  <a:extLst>
                    <a:ext uri="{FF2B5EF4-FFF2-40B4-BE49-F238E27FC236}">
                      <a16:creationId xmlns:a16="http://schemas.microsoft.com/office/drawing/2014/main" id="{B7D88128-9BE6-FDBD-DB3C-386F79A713D2}"/>
                    </a:ext>
                  </a:extLst>
                </p:cNvPr>
                <p:cNvSpPr/>
                <p:nvPr>
                  <p:custDataLst>
                    <p:tags r:id="rId33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4" name="椭圆 163">
                  <a:extLst>
                    <a:ext uri="{FF2B5EF4-FFF2-40B4-BE49-F238E27FC236}">
                      <a16:creationId xmlns:a16="http://schemas.microsoft.com/office/drawing/2014/main" id="{9113358E-EC79-2FCE-F891-B5E521B6D0B2}"/>
                    </a:ext>
                  </a:extLst>
                </p:cNvPr>
                <p:cNvSpPr/>
                <p:nvPr>
                  <p:custDataLst>
                    <p:tags r:id="rId34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5" name="椭圆 164">
                  <a:extLst>
                    <a:ext uri="{FF2B5EF4-FFF2-40B4-BE49-F238E27FC236}">
                      <a16:creationId xmlns:a16="http://schemas.microsoft.com/office/drawing/2014/main" id="{8ED1E0F4-D674-70A9-F446-DCCD1678AD86}"/>
                    </a:ext>
                  </a:extLst>
                </p:cNvPr>
                <p:cNvSpPr/>
                <p:nvPr>
                  <p:custDataLst>
                    <p:tags r:id="rId35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6" name="椭圆 165">
                  <a:extLst>
                    <a:ext uri="{FF2B5EF4-FFF2-40B4-BE49-F238E27FC236}">
                      <a16:creationId xmlns:a16="http://schemas.microsoft.com/office/drawing/2014/main" id="{BB2B0213-D8D7-D921-A113-BC7124AECBF7}"/>
                    </a:ext>
                  </a:extLst>
                </p:cNvPr>
                <p:cNvSpPr/>
                <p:nvPr>
                  <p:custDataLst>
                    <p:tags r:id="rId36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3" name="组合 152">
                <a:extLst>
                  <a:ext uri="{FF2B5EF4-FFF2-40B4-BE49-F238E27FC236}">
                    <a16:creationId xmlns:a16="http://schemas.microsoft.com/office/drawing/2014/main" id="{091AFD53-487A-FF82-C411-8986B6145EF7}"/>
                  </a:ext>
                </a:extLst>
              </p:cNvPr>
              <p:cNvGrpSpPr/>
              <p:nvPr/>
            </p:nvGrpSpPr>
            <p:grpSpPr>
              <a:xfrm>
                <a:off x="286766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59" name="椭圆 158">
                  <a:extLst>
                    <a:ext uri="{FF2B5EF4-FFF2-40B4-BE49-F238E27FC236}">
                      <a16:creationId xmlns:a16="http://schemas.microsoft.com/office/drawing/2014/main" id="{148AF81A-04AF-0C4F-BDD2-24980D8F4225}"/>
                    </a:ext>
                  </a:extLst>
                </p:cNvPr>
                <p:cNvSpPr/>
                <p:nvPr>
                  <p:custDataLst>
                    <p:tags r:id="rId29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0" name="椭圆 159">
                  <a:extLst>
                    <a:ext uri="{FF2B5EF4-FFF2-40B4-BE49-F238E27FC236}">
                      <a16:creationId xmlns:a16="http://schemas.microsoft.com/office/drawing/2014/main" id="{F05D8F85-31F2-6F95-B256-596E409A8009}"/>
                    </a:ext>
                  </a:extLst>
                </p:cNvPr>
                <p:cNvSpPr/>
                <p:nvPr>
                  <p:custDataLst>
                    <p:tags r:id="rId30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1" name="椭圆 160">
                  <a:extLst>
                    <a:ext uri="{FF2B5EF4-FFF2-40B4-BE49-F238E27FC236}">
                      <a16:creationId xmlns:a16="http://schemas.microsoft.com/office/drawing/2014/main" id="{116D4BE6-D7B8-8F30-3785-638BD090A34F}"/>
                    </a:ext>
                  </a:extLst>
                </p:cNvPr>
                <p:cNvSpPr/>
                <p:nvPr>
                  <p:custDataLst>
                    <p:tags r:id="rId31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2" name="椭圆 161">
                  <a:extLst>
                    <a:ext uri="{FF2B5EF4-FFF2-40B4-BE49-F238E27FC236}">
                      <a16:creationId xmlns:a16="http://schemas.microsoft.com/office/drawing/2014/main" id="{373CA018-FCA8-9E0F-9D30-50ADFBF29D1C}"/>
                    </a:ext>
                  </a:extLst>
                </p:cNvPr>
                <p:cNvSpPr/>
                <p:nvPr>
                  <p:custDataLst>
                    <p:tags r:id="rId32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4" name="组合 153">
                <a:extLst>
                  <a:ext uri="{FF2B5EF4-FFF2-40B4-BE49-F238E27FC236}">
                    <a16:creationId xmlns:a16="http://schemas.microsoft.com/office/drawing/2014/main" id="{16E27918-864E-9939-17A8-C56C36DABD9F}"/>
                  </a:ext>
                </a:extLst>
              </p:cNvPr>
              <p:cNvGrpSpPr/>
              <p:nvPr/>
            </p:nvGrpSpPr>
            <p:grpSpPr>
              <a:xfrm>
                <a:off x="31115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55" name="椭圆 154">
                  <a:extLst>
                    <a:ext uri="{FF2B5EF4-FFF2-40B4-BE49-F238E27FC236}">
                      <a16:creationId xmlns:a16="http://schemas.microsoft.com/office/drawing/2014/main" id="{EEFF8822-57D6-8E91-4193-834C6FFA7889}"/>
                    </a:ext>
                  </a:extLst>
                </p:cNvPr>
                <p:cNvSpPr/>
                <p:nvPr>
                  <p:custDataLst>
                    <p:tags r:id="rId25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56" name="椭圆 155">
                  <a:extLst>
                    <a:ext uri="{FF2B5EF4-FFF2-40B4-BE49-F238E27FC236}">
                      <a16:creationId xmlns:a16="http://schemas.microsoft.com/office/drawing/2014/main" id="{CC2F5F50-2C5C-00FC-C3FD-79675FF275DA}"/>
                    </a:ext>
                  </a:extLst>
                </p:cNvPr>
                <p:cNvSpPr/>
                <p:nvPr>
                  <p:custDataLst>
                    <p:tags r:id="rId26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57" name="椭圆 156">
                  <a:extLst>
                    <a:ext uri="{FF2B5EF4-FFF2-40B4-BE49-F238E27FC236}">
                      <a16:creationId xmlns:a16="http://schemas.microsoft.com/office/drawing/2014/main" id="{EB8A0001-21E8-58B7-B2F7-7B1FF05693E1}"/>
                    </a:ext>
                  </a:extLst>
                </p:cNvPr>
                <p:cNvSpPr/>
                <p:nvPr>
                  <p:custDataLst>
                    <p:tags r:id="rId27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58" name="椭圆 157">
                  <a:extLst>
                    <a:ext uri="{FF2B5EF4-FFF2-40B4-BE49-F238E27FC236}">
                      <a16:creationId xmlns:a16="http://schemas.microsoft.com/office/drawing/2014/main" id="{04E227EA-EB70-E1D1-CD9E-01F7DE85DE07}"/>
                    </a:ext>
                  </a:extLst>
                </p:cNvPr>
                <p:cNvSpPr/>
                <p:nvPr>
                  <p:custDataLst>
                    <p:tags r:id="rId28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6547E47E-F905-CAA8-3D39-CDEAEC09B28B}"/>
                </a:ext>
              </a:extLst>
            </p:cNvPr>
            <p:cNvGrpSpPr/>
            <p:nvPr/>
          </p:nvGrpSpPr>
          <p:grpSpPr>
            <a:xfrm>
              <a:off x="2568161" y="-1206499"/>
              <a:ext cx="598332" cy="436880"/>
              <a:chOff x="1892300" y="-1206500"/>
              <a:chExt cx="1320800" cy="964399"/>
            </a:xfrm>
            <a:grpFill/>
          </p:grpSpPr>
          <p:grpSp>
            <p:nvGrpSpPr>
              <p:cNvPr id="119" name="组合 118">
                <a:extLst>
                  <a:ext uri="{FF2B5EF4-FFF2-40B4-BE49-F238E27FC236}">
                    <a16:creationId xmlns:a16="http://schemas.microsoft.com/office/drawing/2014/main" id="{F1CA903C-4D1B-C6DB-FA72-858A95FB8574}"/>
                  </a:ext>
                </a:extLst>
              </p:cNvPr>
              <p:cNvGrpSpPr/>
              <p:nvPr/>
            </p:nvGrpSpPr>
            <p:grpSpPr>
              <a:xfrm>
                <a:off x="18923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45" name="椭圆 144">
                  <a:extLst>
                    <a:ext uri="{FF2B5EF4-FFF2-40B4-BE49-F238E27FC236}">
                      <a16:creationId xmlns:a16="http://schemas.microsoft.com/office/drawing/2014/main" id="{52581405-163A-6FAA-9CFD-866BF34F31D6}"/>
                    </a:ext>
                  </a:extLst>
                </p:cNvPr>
                <p:cNvSpPr/>
                <p:nvPr>
                  <p:custDataLst>
                    <p:tags r:id="rId21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6" name="椭圆 145">
                  <a:extLst>
                    <a:ext uri="{FF2B5EF4-FFF2-40B4-BE49-F238E27FC236}">
                      <a16:creationId xmlns:a16="http://schemas.microsoft.com/office/drawing/2014/main" id="{0BBD8C03-6930-E429-A4B6-DBC747BA3EEF}"/>
                    </a:ext>
                  </a:extLst>
                </p:cNvPr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7" name="椭圆 146">
                  <a:extLst>
                    <a:ext uri="{FF2B5EF4-FFF2-40B4-BE49-F238E27FC236}">
                      <a16:creationId xmlns:a16="http://schemas.microsoft.com/office/drawing/2014/main" id="{031F3E8C-BF18-4DCE-F62D-51F184DC3588}"/>
                    </a:ext>
                  </a:extLst>
                </p:cNvPr>
                <p:cNvSpPr/>
                <p:nvPr>
                  <p:custDataLst>
                    <p:tags r:id="rId23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8" name="椭圆 147">
                  <a:extLst>
                    <a:ext uri="{FF2B5EF4-FFF2-40B4-BE49-F238E27FC236}">
                      <a16:creationId xmlns:a16="http://schemas.microsoft.com/office/drawing/2014/main" id="{B10B08B8-3579-A33F-E879-4A41B967EA3A}"/>
                    </a:ext>
                  </a:extLst>
                </p:cNvPr>
                <p:cNvSpPr/>
                <p:nvPr>
                  <p:custDataLst>
                    <p:tags r:id="rId24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20" name="组合 119">
                <a:extLst>
                  <a:ext uri="{FF2B5EF4-FFF2-40B4-BE49-F238E27FC236}">
                    <a16:creationId xmlns:a16="http://schemas.microsoft.com/office/drawing/2014/main" id="{856B77D6-19DD-2305-8F12-94615DA260B9}"/>
                  </a:ext>
                </a:extLst>
              </p:cNvPr>
              <p:cNvGrpSpPr/>
              <p:nvPr/>
            </p:nvGrpSpPr>
            <p:grpSpPr>
              <a:xfrm>
                <a:off x="213614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41" name="椭圆 140">
                  <a:extLst>
                    <a:ext uri="{FF2B5EF4-FFF2-40B4-BE49-F238E27FC236}">
                      <a16:creationId xmlns:a16="http://schemas.microsoft.com/office/drawing/2014/main" id="{57134120-BD7D-E464-73CB-0685D8DA60E5}"/>
                    </a:ext>
                  </a:extLst>
                </p:cNvPr>
                <p:cNvSpPr/>
                <p:nvPr>
                  <p:custDataLst>
                    <p:tags r:id="rId17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2" name="椭圆 141">
                  <a:extLst>
                    <a:ext uri="{FF2B5EF4-FFF2-40B4-BE49-F238E27FC236}">
                      <a16:creationId xmlns:a16="http://schemas.microsoft.com/office/drawing/2014/main" id="{DA2BAA08-BA3D-1E74-4A36-A28080ECDDDC}"/>
                    </a:ext>
                  </a:extLst>
                </p:cNvPr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3" name="椭圆 142">
                  <a:extLst>
                    <a:ext uri="{FF2B5EF4-FFF2-40B4-BE49-F238E27FC236}">
                      <a16:creationId xmlns:a16="http://schemas.microsoft.com/office/drawing/2014/main" id="{0B461AE2-46A7-5A09-52C5-1A97946EC3F2}"/>
                    </a:ext>
                  </a:extLst>
                </p:cNvPr>
                <p:cNvSpPr/>
                <p:nvPr>
                  <p:custDataLst>
                    <p:tags r:id="rId19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4" name="椭圆 143">
                  <a:extLst>
                    <a:ext uri="{FF2B5EF4-FFF2-40B4-BE49-F238E27FC236}">
                      <a16:creationId xmlns:a16="http://schemas.microsoft.com/office/drawing/2014/main" id="{6A48CCCB-E9D3-1C78-B525-59AF869D0EAF}"/>
                    </a:ext>
                  </a:extLst>
                </p:cNvPr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21" name="组合 120">
                <a:extLst>
                  <a:ext uri="{FF2B5EF4-FFF2-40B4-BE49-F238E27FC236}">
                    <a16:creationId xmlns:a16="http://schemas.microsoft.com/office/drawing/2014/main" id="{E420FE96-D84B-3878-757F-6F05C28A2BCE}"/>
                  </a:ext>
                </a:extLst>
              </p:cNvPr>
              <p:cNvGrpSpPr/>
              <p:nvPr/>
            </p:nvGrpSpPr>
            <p:grpSpPr>
              <a:xfrm>
                <a:off x="237998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37" name="椭圆 136">
                  <a:extLst>
                    <a:ext uri="{FF2B5EF4-FFF2-40B4-BE49-F238E27FC236}">
                      <a16:creationId xmlns:a16="http://schemas.microsoft.com/office/drawing/2014/main" id="{0BE17D3A-EC0B-E7BD-90FB-E9474E750DBF}"/>
                    </a:ext>
                  </a:extLst>
                </p:cNvPr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38" name="椭圆 137">
                  <a:extLst>
                    <a:ext uri="{FF2B5EF4-FFF2-40B4-BE49-F238E27FC236}">
                      <a16:creationId xmlns:a16="http://schemas.microsoft.com/office/drawing/2014/main" id="{13D3F36C-EC7C-6198-4FF2-85EABBCB8468}"/>
                    </a:ext>
                  </a:extLst>
                </p:cNvPr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39" name="椭圆 138">
                  <a:extLst>
                    <a:ext uri="{FF2B5EF4-FFF2-40B4-BE49-F238E27FC236}">
                      <a16:creationId xmlns:a16="http://schemas.microsoft.com/office/drawing/2014/main" id="{359291DB-7413-798E-263B-9904F8B08A4D}"/>
                    </a:ext>
                  </a:extLst>
                </p:cNvPr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0" name="椭圆 139">
                  <a:extLst>
                    <a:ext uri="{FF2B5EF4-FFF2-40B4-BE49-F238E27FC236}">
                      <a16:creationId xmlns:a16="http://schemas.microsoft.com/office/drawing/2014/main" id="{42E16ED5-F2C3-4576-A38C-D2F600BA6714}"/>
                    </a:ext>
                  </a:extLst>
                </p:cNvPr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22" name="组合 121">
                <a:extLst>
                  <a:ext uri="{FF2B5EF4-FFF2-40B4-BE49-F238E27FC236}">
                    <a16:creationId xmlns:a16="http://schemas.microsoft.com/office/drawing/2014/main" id="{908A9687-82A7-7184-3516-72D4AD0BDB55}"/>
                  </a:ext>
                </a:extLst>
              </p:cNvPr>
              <p:cNvGrpSpPr/>
              <p:nvPr/>
            </p:nvGrpSpPr>
            <p:grpSpPr>
              <a:xfrm>
                <a:off x="262382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33" name="椭圆 132">
                  <a:extLst>
                    <a:ext uri="{FF2B5EF4-FFF2-40B4-BE49-F238E27FC236}">
                      <a16:creationId xmlns:a16="http://schemas.microsoft.com/office/drawing/2014/main" id="{34A4BEDE-4CED-2B55-37FB-47A8F4CE21B2}"/>
                    </a:ext>
                  </a:extLst>
                </p:cNvPr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34" name="椭圆 133">
                  <a:extLst>
                    <a:ext uri="{FF2B5EF4-FFF2-40B4-BE49-F238E27FC236}">
                      <a16:creationId xmlns:a16="http://schemas.microsoft.com/office/drawing/2014/main" id="{3C3DD75B-6ADD-BEDA-069F-97FD5025BC27}"/>
                    </a:ext>
                  </a:extLst>
                </p:cNvPr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35" name="椭圆 134">
                  <a:extLst>
                    <a:ext uri="{FF2B5EF4-FFF2-40B4-BE49-F238E27FC236}">
                      <a16:creationId xmlns:a16="http://schemas.microsoft.com/office/drawing/2014/main" id="{1523B1AC-D376-D7B0-8560-F6BB3888948D}"/>
                    </a:ext>
                  </a:extLst>
                </p:cNvPr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36" name="椭圆 135">
                  <a:extLst>
                    <a:ext uri="{FF2B5EF4-FFF2-40B4-BE49-F238E27FC236}">
                      <a16:creationId xmlns:a16="http://schemas.microsoft.com/office/drawing/2014/main" id="{2C86D6A9-CCB9-B407-B450-303F23ACAA7D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23" name="组合 122">
                <a:extLst>
                  <a:ext uri="{FF2B5EF4-FFF2-40B4-BE49-F238E27FC236}">
                    <a16:creationId xmlns:a16="http://schemas.microsoft.com/office/drawing/2014/main" id="{036BDBF1-E9D9-474A-3F8F-D478F5EE6FE6}"/>
                  </a:ext>
                </a:extLst>
              </p:cNvPr>
              <p:cNvGrpSpPr/>
              <p:nvPr/>
            </p:nvGrpSpPr>
            <p:grpSpPr>
              <a:xfrm>
                <a:off x="286766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29" name="椭圆 128">
                  <a:extLst>
                    <a:ext uri="{FF2B5EF4-FFF2-40B4-BE49-F238E27FC236}">
                      <a16:creationId xmlns:a16="http://schemas.microsoft.com/office/drawing/2014/main" id="{CD4910C9-0F33-DE49-8858-074C65685AA1}"/>
                    </a:ext>
                  </a:extLst>
                </p:cNvPr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30" name="椭圆 129">
                  <a:extLst>
                    <a:ext uri="{FF2B5EF4-FFF2-40B4-BE49-F238E27FC236}">
                      <a16:creationId xmlns:a16="http://schemas.microsoft.com/office/drawing/2014/main" id="{021FA79C-68CF-4DFF-156F-3FD277278A89}"/>
                    </a:ext>
                  </a:extLst>
                </p:cNvPr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31" name="椭圆 130">
                  <a:extLst>
                    <a:ext uri="{FF2B5EF4-FFF2-40B4-BE49-F238E27FC236}">
                      <a16:creationId xmlns:a16="http://schemas.microsoft.com/office/drawing/2014/main" id="{375D7CF2-5B7B-5415-0077-CBB41AB3F116}"/>
                    </a:ext>
                  </a:extLst>
                </p:cNvPr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32" name="椭圆 131">
                  <a:extLst>
                    <a:ext uri="{FF2B5EF4-FFF2-40B4-BE49-F238E27FC236}">
                      <a16:creationId xmlns:a16="http://schemas.microsoft.com/office/drawing/2014/main" id="{AC582D11-18EC-BC1E-62AE-FD5E26FB68CE}"/>
                    </a:ext>
                  </a:extLst>
                </p:cNvPr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24" name="组合 123">
                <a:extLst>
                  <a:ext uri="{FF2B5EF4-FFF2-40B4-BE49-F238E27FC236}">
                    <a16:creationId xmlns:a16="http://schemas.microsoft.com/office/drawing/2014/main" id="{269C4EBE-31E3-BD0F-8408-0B359536FF35}"/>
                  </a:ext>
                </a:extLst>
              </p:cNvPr>
              <p:cNvGrpSpPr/>
              <p:nvPr/>
            </p:nvGrpSpPr>
            <p:grpSpPr>
              <a:xfrm>
                <a:off x="31115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25" name="椭圆 124">
                  <a:extLst>
                    <a:ext uri="{FF2B5EF4-FFF2-40B4-BE49-F238E27FC236}">
                      <a16:creationId xmlns:a16="http://schemas.microsoft.com/office/drawing/2014/main" id="{7E336DA8-428A-3F16-87A3-38DA5FAB058F}"/>
                    </a:ext>
                  </a:extLst>
                </p:cNvPr>
                <p:cNvSpPr/>
                <p:nvPr>
                  <p:custDataLst>
                    <p:tags r:id="rId1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26" name="椭圆 125">
                  <a:extLst>
                    <a:ext uri="{FF2B5EF4-FFF2-40B4-BE49-F238E27FC236}">
                      <a16:creationId xmlns:a16="http://schemas.microsoft.com/office/drawing/2014/main" id="{2C861469-DB55-157C-FBB2-4D56D1FF1AD4}"/>
                    </a:ext>
                  </a:extLst>
                </p:cNvPr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27" name="椭圆 126">
                  <a:extLst>
                    <a:ext uri="{FF2B5EF4-FFF2-40B4-BE49-F238E27FC236}">
                      <a16:creationId xmlns:a16="http://schemas.microsoft.com/office/drawing/2014/main" id="{768396EC-5964-BEEA-D832-52188F72242D}"/>
                    </a:ext>
                  </a:extLst>
                </p:cNvPr>
                <p:cNvSpPr/>
                <p:nvPr>
                  <p:custDataLst>
                    <p:tags r:id="rId3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28" name="椭圆 127">
                  <a:extLst>
                    <a:ext uri="{FF2B5EF4-FFF2-40B4-BE49-F238E27FC236}">
                      <a16:creationId xmlns:a16="http://schemas.microsoft.com/office/drawing/2014/main" id="{7EEFBA75-6D9C-7F92-2E11-2152E3B9BDF9}"/>
                    </a:ext>
                  </a:extLst>
                </p:cNvPr>
                <p:cNvSpPr/>
                <p:nvPr>
                  <p:custDataLst>
                    <p:tags r:id="rId4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1651940" y="0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56879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2025/5/18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5038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2025/5/18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664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8357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ags" Target="../tags/tag2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5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</p:sldLayoutIdLst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9658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tags" Target="../tags/tag63.xml"/><Relationship Id="rId18" Type="http://schemas.openxmlformats.org/officeDocument/2006/relationships/tags" Target="../tags/tag68.xml"/><Relationship Id="rId26" Type="http://schemas.openxmlformats.org/officeDocument/2006/relationships/tags" Target="../tags/tag76.xml"/><Relationship Id="rId39" Type="http://schemas.openxmlformats.org/officeDocument/2006/relationships/tags" Target="../tags/tag89.xml"/><Relationship Id="rId21" Type="http://schemas.openxmlformats.org/officeDocument/2006/relationships/tags" Target="../tags/tag71.xml"/><Relationship Id="rId34" Type="http://schemas.openxmlformats.org/officeDocument/2006/relationships/tags" Target="../tags/tag84.xml"/><Relationship Id="rId42" Type="http://schemas.openxmlformats.org/officeDocument/2006/relationships/tags" Target="../tags/tag92.xml"/><Relationship Id="rId47" Type="http://schemas.openxmlformats.org/officeDocument/2006/relationships/tags" Target="../tags/tag97.xml"/><Relationship Id="rId50" Type="http://schemas.openxmlformats.org/officeDocument/2006/relationships/slideLayout" Target="../slideLayouts/slideLayout1.xml"/><Relationship Id="rId7" Type="http://schemas.openxmlformats.org/officeDocument/2006/relationships/tags" Target="../tags/tag57.xml"/><Relationship Id="rId2" Type="http://schemas.openxmlformats.org/officeDocument/2006/relationships/tags" Target="../tags/tag52.xml"/><Relationship Id="rId16" Type="http://schemas.openxmlformats.org/officeDocument/2006/relationships/tags" Target="../tags/tag66.xml"/><Relationship Id="rId29" Type="http://schemas.openxmlformats.org/officeDocument/2006/relationships/tags" Target="../tags/tag79.xml"/><Relationship Id="rId11" Type="http://schemas.openxmlformats.org/officeDocument/2006/relationships/tags" Target="../tags/tag61.xml"/><Relationship Id="rId24" Type="http://schemas.openxmlformats.org/officeDocument/2006/relationships/tags" Target="../tags/tag74.xml"/><Relationship Id="rId32" Type="http://schemas.openxmlformats.org/officeDocument/2006/relationships/tags" Target="../tags/tag82.xml"/><Relationship Id="rId37" Type="http://schemas.openxmlformats.org/officeDocument/2006/relationships/tags" Target="../tags/tag87.xml"/><Relationship Id="rId40" Type="http://schemas.openxmlformats.org/officeDocument/2006/relationships/tags" Target="../tags/tag90.xml"/><Relationship Id="rId45" Type="http://schemas.openxmlformats.org/officeDocument/2006/relationships/tags" Target="../tags/tag95.xml"/><Relationship Id="rId53" Type="http://schemas.openxmlformats.org/officeDocument/2006/relationships/image" Target="../media/image5.png"/><Relationship Id="rId5" Type="http://schemas.openxmlformats.org/officeDocument/2006/relationships/tags" Target="../tags/tag55.xml"/><Relationship Id="rId10" Type="http://schemas.openxmlformats.org/officeDocument/2006/relationships/tags" Target="../tags/tag60.xml"/><Relationship Id="rId19" Type="http://schemas.openxmlformats.org/officeDocument/2006/relationships/tags" Target="../tags/tag69.xml"/><Relationship Id="rId31" Type="http://schemas.openxmlformats.org/officeDocument/2006/relationships/tags" Target="../tags/tag81.xml"/><Relationship Id="rId44" Type="http://schemas.openxmlformats.org/officeDocument/2006/relationships/tags" Target="../tags/tag94.xml"/><Relationship Id="rId52" Type="http://schemas.openxmlformats.org/officeDocument/2006/relationships/image" Target="../media/image4.png"/><Relationship Id="rId4" Type="http://schemas.openxmlformats.org/officeDocument/2006/relationships/tags" Target="../tags/tag54.xml"/><Relationship Id="rId9" Type="http://schemas.openxmlformats.org/officeDocument/2006/relationships/tags" Target="../tags/tag59.xml"/><Relationship Id="rId14" Type="http://schemas.openxmlformats.org/officeDocument/2006/relationships/tags" Target="../tags/tag64.xml"/><Relationship Id="rId22" Type="http://schemas.openxmlformats.org/officeDocument/2006/relationships/tags" Target="../tags/tag72.xml"/><Relationship Id="rId27" Type="http://schemas.openxmlformats.org/officeDocument/2006/relationships/tags" Target="../tags/tag77.xml"/><Relationship Id="rId30" Type="http://schemas.openxmlformats.org/officeDocument/2006/relationships/tags" Target="../tags/tag80.xml"/><Relationship Id="rId35" Type="http://schemas.openxmlformats.org/officeDocument/2006/relationships/tags" Target="../tags/tag85.xml"/><Relationship Id="rId43" Type="http://schemas.openxmlformats.org/officeDocument/2006/relationships/tags" Target="../tags/tag93.xml"/><Relationship Id="rId48" Type="http://schemas.openxmlformats.org/officeDocument/2006/relationships/tags" Target="../tags/tag98.xml"/><Relationship Id="rId8" Type="http://schemas.openxmlformats.org/officeDocument/2006/relationships/tags" Target="../tags/tag58.xml"/><Relationship Id="rId51" Type="http://schemas.openxmlformats.org/officeDocument/2006/relationships/image" Target="../media/image3.png"/><Relationship Id="rId3" Type="http://schemas.openxmlformats.org/officeDocument/2006/relationships/tags" Target="../tags/tag53.xml"/><Relationship Id="rId12" Type="http://schemas.openxmlformats.org/officeDocument/2006/relationships/tags" Target="../tags/tag62.xml"/><Relationship Id="rId17" Type="http://schemas.openxmlformats.org/officeDocument/2006/relationships/tags" Target="../tags/tag67.xml"/><Relationship Id="rId25" Type="http://schemas.openxmlformats.org/officeDocument/2006/relationships/tags" Target="../tags/tag75.xml"/><Relationship Id="rId33" Type="http://schemas.openxmlformats.org/officeDocument/2006/relationships/tags" Target="../tags/tag83.xml"/><Relationship Id="rId38" Type="http://schemas.openxmlformats.org/officeDocument/2006/relationships/tags" Target="../tags/tag88.xml"/><Relationship Id="rId46" Type="http://schemas.openxmlformats.org/officeDocument/2006/relationships/tags" Target="../tags/tag96.xml"/><Relationship Id="rId20" Type="http://schemas.openxmlformats.org/officeDocument/2006/relationships/tags" Target="../tags/tag70.xml"/><Relationship Id="rId41" Type="http://schemas.openxmlformats.org/officeDocument/2006/relationships/tags" Target="../tags/tag91.xml"/><Relationship Id="rId54" Type="http://schemas.microsoft.com/office/2007/relationships/hdphoto" Target="../media/hdphoto1.wdp"/><Relationship Id="rId1" Type="http://schemas.openxmlformats.org/officeDocument/2006/relationships/tags" Target="../tags/tag51.xml"/><Relationship Id="rId6" Type="http://schemas.openxmlformats.org/officeDocument/2006/relationships/tags" Target="../tags/tag56.xml"/><Relationship Id="rId15" Type="http://schemas.openxmlformats.org/officeDocument/2006/relationships/tags" Target="../tags/tag65.xml"/><Relationship Id="rId23" Type="http://schemas.openxmlformats.org/officeDocument/2006/relationships/tags" Target="../tags/tag73.xml"/><Relationship Id="rId28" Type="http://schemas.openxmlformats.org/officeDocument/2006/relationships/tags" Target="../tags/tag78.xml"/><Relationship Id="rId36" Type="http://schemas.openxmlformats.org/officeDocument/2006/relationships/tags" Target="../tags/tag86.xml"/><Relationship Id="rId49" Type="http://schemas.openxmlformats.org/officeDocument/2006/relationships/tags" Target="../tags/tag99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tags" Target="../tags/tag112.xml"/><Relationship Id="rId18" Type="http://schemas.openxmlformats.org/officeDocument/2006/relationships/tags" Target="../tags/tag117.xml"/><Relationship Id="rId26" Type="http://schemas.openxmlformats.org/officeDocument/2006/relationships/tags" Target="../tags/tag125.xml"/><Relationship Id="rId39" Type="http://schemas.openxmlformats.org/officeDocument/2006/relationships/tags" Target="../tags/tag138.xml"/><Relationship Id="rId21" Type="http://schemas.openxmlformats.org/officeDocument/2006/relationships/tags" Target="../tags/tag120.xml"/><Relationship Id="rId34" Type="http://schemas.openxmlformats.org/officeDocument/2006/relationships/tags" Target="../tags/tag133.xml"/><Relationship Id="rId42" Type="http://schemas.openxmlformats.org/officeDocument/2006/relationships/tags" Target="../tags/tag141.xml"/><Relationship Id="rId47" Type="http://schemas.openxmlformats.org/officeDocument/2006/relationships/tags" Target="../tags/tag146.xml"/><Relationship Id="rId50" Type="http://schemas.openxmlformats.org/officeDocument/2006/relationships/tags" Target="../tags/tag149.xml"/><Relationship Id="rId55" Type="http://schemas.openxmlformats.org/officeDocument/2006/relationships/image" Target="../media/image5.png"/><Relationship Id="rId7" Type="http://schemas.openxmlformats.org/officeDocument/2006/relationships/tags" Target="../tags/tag106.xml"/><Relationship Id="rId2" Type="http://schemas.openxmlformats.org/officeDocument/2006/relationships/tags" Target="../tags/tag101.xml"/><Relationship Id="rId16" Type="http://schemas.openxmlformats.org/officeDocument/2006/relationships/tags" Target="../tags/tag115.xml"/><Relationship Id="rId29" Type="http://schemas.openxmlformats.org/officeDocument/2006/relationships/tags" Target="../tags/tag128.xml"/><Relationship Id="rId11" Type="http://schemas.openxmlformats.org/officeDocument/2006/relationships/tags" Target="../tags/tag110.xml"/><Relationship Id="rId24" Type="http://schemas.openxmlformats.org/officeDocument/2006/relationships/tags" Target="../tags/tag123.xml"/><Relationship Id="rId32" Type="http://schemas.openxmlformats.org/officeDocument/2006/relationships/tags" Target="../tags/tag131.xml"/><Relationship Id="rId37" Type="http://schemas.openxmlformats.org/officeDocument/2006/relationships/tags" Target="../tags/tag136.xml"/><Relationship Id="rId40" Type="http://schemas.openxmlformats.org/officeDocument/2006/relationships/tags" Target="../tags/tag139.xml"/><Relationship Id="rId45" Type="http://schemas.openxmlformats.org/officeDocument/2006/relationships/tags" Target="../tags/tag144.xml"/><Relationship Id="rId53" Type="http://schemas.openxmlformats.org/officeDocument/2006/relationships/notesSlide" Target="../notesSlides/notesSlide1.xml"/><Relationship Id="rId5" Type="http://schemas.openxmlformats.org/officeDocument/2006/relationships/tags" Target="../tags/tag104.xml"/><Relationship Id="rId10" Type="http://schemas.openxmlformats.org/officeDocument/2006/relationships/tags" Target="../tags/tag109.xml"/><Relationship Id="rId19" Type="http://schemas.openxmlformats.org/officeDocument/2006/relationships/tags" Target="../tags/tag118.xml"/><Relationship Id="rId31" Type="http://schemas.openxmlformats.org/officeDocument/2006/relationships/tags" Target="../tags/tag130.xml"/><Relationship Id="rId44" Type="http://schemas.openxmlformats.org/officeDocument/2006/relationships/tags" Target="../tags/tag143.xml"/><Relationship Id="rId52" Type="http://schemas.openxmlformats.org/officeDocument/2006/relationships/slideLayout" Target="../slideLayouts/slideLayout1.xml"/><Relationship Id="rId4" Type="http://schemas.openxmlformats.org/officeDocument/2006/relationships/tags" Target="../tags/tag103.xml"/><Relationship Id="rId9" Type="http://schemas.openxmlformats.org/officeDocument/2006/relationships/tags" Target="../tags/tag108.xml"/><Relationship Id="rId14" Type="http://schemas.openxmlformats.org/officeDocument/2006/relationships/tags" Target="../tags/tag113.xml"/><Relationship Id="rId22" Type="http://schemas.openxmlformats.org/officeDocument/2006/relationships/tags" Target="../tags/tag121.xml"/><Relationship Id="rId27" Type="http://schemas.openxmlformats.org/officeDocument/2006/relationships/tags" Target="../tags/tag126.xml"/><Relationship Id="rId30" Type="http://schemas.openxmlformats.org/officeDocument/2006/relationships/tags" Target="../tags/tag129.xml"/><Relationship Id="rId35" Type="http://schemas.openxmlformats.org/officeDocument/2006/relationships/tags" Target="../tags/tag134.xml"/><Relationship Id="rId43" Type="http://schemas.openxmlformats.org/officeDocument/2006/relationships/tags" Target="../tags/tag142.xml"/><Relationship Id="rId48" Type="http://schemas.openxmlformats.org/officeDocument/2006/relationships/tags" Target="../tags/tag147.xml"/><Relationship Id="rId56" Type="http://schemas.microsoft.com/office/2007/relationships/hdphoto" Target="../media/hdphoto1.wdp"/><Relationship Id="rId8" Type="http://schemas.openxmlformats.org/officeDocument/2006/relationships/tags" Target="../tags/tag107.xml"/><Relationship Id="rId51" Type="http://schemas.openxmlformats.org/officeDocument/2006/relationships/tags" Target="../tags/tag150.xml"/><Relationship Id="rId3" Type="http://schemas.openxmlformats.org/officeDocument/2006/relationships/tags" Target="../tags/tag102.xml"/><Relationship Id="rId12" Type="http://schemas.openxmlformats.org/officeDocument/2006/relationships/tags" Target="../tags/tag111.xml"/><Relationship Id="rId17" Type="http://schemas.openxmlformats.org/officeDocument/2006/relationships/tags" Target="../tags/tag116.xml"/><Relationship Id="rId25" Type="http://schemas.openxmlformats.org/officeDocument/2006/relationships/tags" Target="../tags/tag124.xml"/><Relationship Id="rId33" Type="http://schemas.openxmlformats.org/officeDocument/2006/relationships/tags" Target="../tags/tag132.xml"/><Relationship Id="rId38" Type="http://schemas.openxmlformats.org/officeDocument/2006/relationships/tags" Target="../tags/tag137.xml"/><Relationship Id="rId46" Type="http://schemas.openxmlformats.org/officeDocument/2006/relationships/tags" Target="../tags/tag145.xml"/><Relationship Id="rId20" Type="http://schemas.openxmlformats.org/officeDocument/2006/relationships/tags" Target="../tags/tag119.xml"/><Relationship Id="rId41" Type="http://schemas.openxmlformats.org/officeDocument/2006/relationships/tags" Target="../tags/tag140.xml"/><Relationship Id="rId54" Type="http://schemas.openxmlformats.org/officeDocument/2006/relationships/image" Target="../media/image3.png"/><Relationship Id="rId1" Type="http://schemas.openxmlformats.org/officeDocument/2006/relationships/tags" Target="../tags/tag100.xml"/><Relationship Id="rId6" Type="http://schemas.openxmlformats.org/officeDocument/2006/relationships/tags" Target="../tags/tag105.xml"/><Relationship Id="rId15" Type="http://schemas.openxmlformats.org/officeDocument/2006/relationships/tags" Target="../tags/tag114.xml"/><Relationship Id="rId23" Type="http://schemas.openxmlformats.org/officeDocument/2006/relationships/tags" Target="../tags/tag122.xml"/><Relationship Id="rId28" Type="http://schemas.openxmlformats.org/officeDocument/2006/relationships/tags" Target="../tags/tag127.xml"/><Relationship Id="rId36" Type="http://schemas.openxmlformats.org/officeDocument/2006/relationships/tags" Target="../tags/tag135.xml"/><Relationship Id="rId49" Type="http://schemas.openxmlformats.org/officeDocument/2006/relationships/tags" Target="../tags/tag148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tags" Target="../tags/tag163.xml"/><Relationship Id="rId18" Type="http://schemas.openxmlformats.org/officeDocument/2006/relationships/tags" Target="../tags/tag168.xml"/><Relationship Id="rId26" Type="http://schemas.openxmlformats.org/officeDocument/2006/relationships/tags" Target="../tags/tag176.xml"/><Relationship Id="rId39" Type="http://schemas.openxmlformats.org/officeDocument/2006/relationships/tags" Target="../tags/tag189.xml"/><Relationship Id="rId21" Type="http://schemas.openxmlformats.org/officeDocument/2006/relationships/tags" Target="../tags/tag171.xml"/><Relationship Id="rId34" Type="http://schemas.openxmlformats.org/officeDocument/2006/relationships/tags" Target="../tags/tag184.xml"/><Relationship Id="rId42" Type="http://schemas.openxmlformats.org/officeDocument/2006/relationships/tags" Target="../tags/tag192.xml"/><Relationship Id="rId47" Type="http://schemas.openxmlformats.org/officeDocument/2006/relationships/tags" Target="../tags/tag197.xml"/><Relationship Id="rId50" Type="http://schemas.openxmlformats.org/officeDocument/2006/relationships/slideLayout" Target="../slideLayouts/slideLayout1.xml"/><Relationship Id="rId7" Type="http://schemas.openxmlformats.org/officeDocument/2006/relationships/tags" Target="../tags/tag157.xml"/><Relationship Id="rId2" Type="http://schemas.openxmlformats.org/officeDocument/2006/relationships/tags" Target="../tags/tag152.xml"/><Relationship Id="rId16" Type="http://schemas.openxmlformats.org/officeDocument/2006/relationships/tags" Target="../tags/tag166.xml"/><Relationship Id="rId29" Type="http://schemas.openxmlformats.org/officeDocument/2006/relationships/tags" Target="../tags/tag179.xml"/><Relationship Id="rId11" Type="http://schemas.openxmlformats.org/officeDocument/2006/relationships/tags" Target="../tags/tag161.xml"/><Relationship Id="rId24" Type="http://schemas.openxmlformats.org/officeDocument/2006/relationships/tags" Target="../tags/tag174.xml"/><Relationship Id="rId32" Type="http://schemas.openxmlformats.org/officeDocument/2006/relationships/tags" Target="../tags/tag182.xml"/><Relationship Id="rId37" Type="http://schemas.openxmlformats.org/officeDocument/2006/relationships/tags" Target="../tags/tag187.xml"/><Relationship Id="rId40" Type="http://schemas.openxmlformats.org/officeDocument/2006/relationships/tags" Target="../tags/tag190.xml"/><Relationship Id="rId45" Type="http://schemas.openxmlformats.org/officeDocument/2006/relationships/tags" Target="../tags/tag195.xml"/><Relationship Id="rId53" Type="http://schemas.openxmlformats.org/officeDocument/2006/relationships/image" Target="../media/image5.png"/><Relationship Id="rId5" Type="http://schemas.openxmlformats.org/officeDocument/2006/relationships/tags" Target="../tags/tag155.xml"/><Relationship Id="rId10" Type="http://schemas.openxmlformats.org/officeDocument/2006/relationships/tags" Target="../tags/tag160.xml"/><Relationship Id="rId19" Type="http://schemas.openxmlformats.org/officeDocument/2006/relationships/tags" Target="../tags/tag169.xml"/><Relationship Id="rId31" Type="http://schemas.openxmlformats.org/officeDocument/2006/relationships/tags" Target="../tags/tag181.xml"/><Relationship Id="rId44" Type="http://schemas.openxmlformats.org/officeDocument/2006/relationships/tags" Target="../tags/tag194.xml"/><Relationship Id="rId52" Type="http://schemas.openxmlformats.org/officeDocument/2006/relationships/image" Target="../media/image4.png"/><Relationship Id="rId4" Type="http://schemas.openxmlformats.org/officeDocument/2006/relationships/tags" Target="../tags/tag154.xml"/><Relationship Id="rId9" Type="http://schemas.openxmlformats.org/officeDocument/2006/relationships/tags" Target="../tags/tag159.xml"/><Relationship Id="rId14" Type="http://schemas.openxmlformats.org/officeDocument/2006/relationships/tags" Target="../tags/tag164.xml"/><Relationship Id="rId22" Type="http://schemas.openxmlformats.org/officeDocument/2006/relationships/tags" Target="../tags/tag172.xml"/><Relationship Id="rId27" Type="http://schemas.openxmlformats.org/officeDocument/2006/relationships/tags" Target="../tags/tag177.xml"/><Relationship Id="rId30" Type="http://schemas.openxmlformats.org/officeDocument/2006/relationships/tags" Target="../tags/tag180.xml"/><Relationship Id="rId35" Type="http://schemas.openxmlformats.org/officeDocument/2006/relationships/tags" Target="../tags/tag185.xml"/><Relationship Id="rId43" Type="http://schemas.openxmlformats.org/officeDocument/2006/relationships/tags" Target="../tags/tag193.xml"/><Relationship Id="rId48" Type="http://schemas.openxmlformats.org/officeDocument/2006/relationships/tags" Target="../tags/tag198.xml"/><Relationship Id="rId8" Type="http://schemas.openxmlformats.org/officeDocument/2006/relationships/tags" Target="../tags/tag158.xml"/><Relationship Id="rId51" Type="http://schemas.openxmlformats.org/officeDocument/2006/relationships/image" Target="../media/image6.png"/><Relationship Id="rId3" Type="http://schemas.openxmlformats.org/officeDocument/2006/relationships/tags" Target="../tags/tag153.xml"/><Relationship Id="rId12" Type="http://schemas.openxmlformats.org/officeDocument/2006/relationships/tags" Target="../tags/tag162.xml"/><Relationship Id="rId17" Type="http://schemas.openxmlformats.org/officeDocument/2006/relationships/tags" Target="../tags/tag167.xml"/><Relationship Id="rId25" Type="http://schemas.openxmlformats.org/officeDocument/2006/relationships/tags" Target="../tags/tag175.xml"/><Relationship Id="rId33" Type="http://schemas.openxmlformats.org/officeDocument/2006/relationships/tags" Target="../tags/tag183.xml"/><Relationship Id="rId38" Type="http://schemas.openxmlformats.org/officeDocument/2006/relationships/tags" Target="../tags/tag188.xml"/><Relationship Id="rId46" Type="http://schemas.openxmlformats.org/officeDocument/2006/relationships/tags" Target="../tags/tag196.xml"/><Relationship Id="rId20" Type="http://schemas.openxmlformats.org/officeDocument/2006/relationships/tags" Target="../tags/tag170.xml"/><Relationship Id="rId41" Type="http://schemas.openxmlformats.org/officeDocument/2006/relationships/tags" Target="../tags/tag191.xml"/><Relationship Id="rId54" Type="http://schemas.microsoft.com/office/2007/relationships/hdphoto" Target="../media/hdphoto1.wdp"/><Relationship Id="rId1" Type="http://schemas.openxmlformats.org/officeDocument/2006/relationships/tags" Target="../tags/tag151.xml"/><Relationship Id="rId6" Type="http://schemas.openxmlformats.org/officeDocument/2006/relationships/tags" Target="../tags/tag156.xml"/><Relationship Id="rId15" Type="http://schemas.openxmlformats.org/officeDocument/2006/relationships/tags" Target="../tags/tag165.xml"/><Relationship Id="rId23" Type="http://schemas.openxmlformats.org/officeDocument/2006/relationships/tags" Target="../tags/tag173.xml"/><Relationship Id="rId28" Type="http://schemas.openxmlformats.org/officeDocument/2006/relationships/tags" Target="../tags/tag178.xml"/><Relationship Id="rId36" Type="http://schemas.openxmlformats.org/officeDocument/2006/relationships/tags" Target="../tags/tag186.xml"/><Relationship Id="rId49" Type="http://schemas.openxmlformats.org/officeDocument/2006/relationships/tags" Target="../tags/tag1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A30A2C9-2E8D-DD97-F705-BA007F34DC2B}"/>
              </a:ext>
            </a:extLst>
          </p:cNvPr>
          <p:cNvPicPr>
            <a:picLocks noChangeAspect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912E13E8-9017-45D2-AF29-D6ACC512C426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6CEE2702-799B-D35B-7023-3B1877C6EDE7}"/>
              </a:ext>
            </a:extLst>
          </p:cNvPr>
          <p:cNvSpPr txBox="1"/>
          <p:nvPr/>
        </p:nvSpPr>
        <p:spPr>
          <a:xfrm>
            <a:off x="675095" y="2203656"/>
            <a:ext cx="8770746" cy="11079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Aft>
                <a:spcPts val="600"/>
              </a:spcAft>
              <a:defRPr spc="300">
                <a:gradFill>
                  <a:gsLst>
                    <a:gs pos="2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0"/>
                </a:gradFill>
                <a:effectLst>
                  <a:outerShdw blurRad="1016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pPr lvl="0" algn="l">
              <a:lnSpc>
                <a:spcPct val="100000"/>
              </a:lnSpc>
              <a:spcAft>
                <a:spcPts val="0"/>
              </a:spcAft>
              <a:defRPr/>
            </a:pPr>
            <a:r>
              <a:rPr lang="zh-CN" altLang="en-US" sz="7200" dirty="0">
                <a:gradFill>
                  <a:gsLst>
                    <a:gs pos="30000">
                      <a:srgbClr val="77EFEB"/>
                    </a:gs>
                    <a:gs pos="54000">
                      <a:srgbClr val="129BFF"/>
                    </a:gs>
                  </a:gsLst>
                  <a:lin ang="11400000" scaled="0"/>
                </a:gradFill>
                <a:effectLst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安全筑基</a:t>
            </a:r>
            <a:r>
              <a:rPr lang="zh-CN" altLang="en-US" sz="6000" dirty="0">
                <a:gradFill>
                  <a:gsLst>
                    <a:gs pos="30000">
                      <a:srgbClr val="77EFEB"/>
                    </a:gs>
                    <a:gs pos="54000">
                      <a:srgbClr val="129BFF"/>
                    </a:gs>
                  </a:gsLst>
                  <a:lin ang="11400000" scaled="0"/>
                </a:gradFill>
                <a:effectLst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，</a:t>
            </a:r>
            <a:r>
              <a:rPr lang="zh-CN" altLang="en-US" sz="7200" dirty="0">
                <a:gradFill>
                  <a:gsLst>
                    <a:gs pos="30000">
                      <a:srgbClr val="77EFEB"/>
                    </a:gs>
                    <a:gs pos="54000">
                      <a:srgbClr val="129BFF"/>
                    </a:gs>
                  </a:gsLst>
                  <a:lin ang="11400000" scaled="0"/>
                </a:gradFill>
                <a:effectLst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数智护航</a:t>
            </a:r>
            <a:endParaRPr kumimoji="0" lang="zh-CN" altLang="en-US" sz="7200" u="none" strike="noStrike" kern="1200" cap="none" spc="300" normalizeH="0" baseline="0" noProof="0" dirty="0">
              <a:ln>
                <a:noFill/>
              </a:ln>
              <a:gradFill>
                <a:gsLst>
                  <a:gs pos="30000">
                    <a:srgbClr val="77EFEB"/>
                  </a:gs>
                  <a:gs pos="54000">
                    <a:srgbClr val="129BFF"/>
                  </a:gs>
                </a:gsLst>
                <a:lin ang="11400000" scaled="0"/>
              </a:gra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13C7A5F-73CE-4106-B7B6-9CE93F57D2E6}"/>
              </a:ext>
            </a:extLst>
          </p:cNvPr>
          <p:cNvSpPr txBox="1"/>
          <p:nvPr/>
        </p:nvSpPr>
        <p:spPr>
          <a:xfrm>
            <a:off x="5636185" y="3357228"/>
            <a:ext cx="4993824" cy="41190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Aft>
                <a:spcPts val="600"/>
              </a:spcAft>
              <a:defRPr spc="300">
                <a:gradFill>
                  <a:gsLst>
                    <a:gs pos="2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0"/>
                </a:gradFill>
                <a:effectLst>
                  <a:outerShdw blurRad="1016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400" b="1" dirty="0"/>
              <a:t>嘉兴南湖学院网络安全知识竞赛 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C1D84112-EAAF-50B9-C68F-D2B23DB3D26C}"/>
              </a:ext>
            </a:extLst>
          </p:cNvPr>
          <p:cNvGrpSpPr/>
          <p:nvPr/>
        </p:nvGrpSpPr>
        <p:grpSpPr>
          <a:xfrm>
            <a:off x="10440035" y="377190"/>
            <a:ext cx="1546860" cy="530860"/>
            <a:chOff x="1892300" y="-1206499"/>
            <a:chExt cx="1274193" cy="436880"/>
          </a:xfrm>
          <a:gradFill>
            <a:gsLst>
              <a:gs pos="0">
                <a:srgbClr val="CCFFFF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36A3BCBE-9A05-7350-5EC1-CDCE910A831E}"/>
                </a:ext>
              </a:extLst>
            </p:cNvPr>
            <p:cNvGrpSpPr/>
            <p:nvPr/>
          </p:nvGrpSpPr>
          <p:grpSpPr>
            <a:xfrm>
              <a:off x="1892300" y="-1206499"/>
              <a:ext cx="598332" cy="436880"/>
              <a:chOff x="1892300" y="-1206500"/>
              <a:chExt cx="1320800" cy="964399"/>
            </a:xfrm>
            <a:grpFill/>
          </p:grpSpPr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id="{488DB3A6-0122-1620-BDAC-BF4A75CAC41C}"/>
                  </a:ext>
                </a:extLst>
              </p:cNvPr>
              <p:cNvGrpSpPr/>
              <p:nvPr/>
            </p:nvGrpSpPr>
            <p:grpSpPr>
              <a:xfrm>
                <a:off x="18923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78" name="椭圆 177">
                  <a:extLst>
                    <a:ext uri="{FF2B5EF4-FFF2-40B4-BE49-F238E27FC236}">
                      <a16:creationId xmlns:a16="http://schemas.microsoft.com/office/drawing/2014/main" id="{DEA912C3-E5E0-09C7-7657-65202BA0CEC9}"/>
                    </a:ext>
                  </a:extLst>
                </p:cNvPr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9" name="椭圆 178">
                  <a:extLst>
                    <a:ext uri="{FF2B5EF4-FFF2-40B4-BE49-F238E27FC236}">
                      <a16:creationId xmlns:a16="http://schemas.microsoft.com/office/drawing/2014/main" id="{C79C9BFD-242A-4922-61EC-266E27EB9061}"/>
                    </a:ext>
                  </a:extLst>
                </p:cNvPr>
                <p:cNvSpPr/>
                <p:nvPr>
                  <p:custDataLst>
                    <p:tags r:id="rId47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80" name="椭圆 179">
                  <a:extLst>
                    <a:ext uri="{FF2B5EF4-FFF2-40B4-BE49-F238E27FC236}">
                      <a16:creationId xmlns:a16="http://schemas.microsoft.com/office/drawing/2014/main" id="{EF5EC9FE-2486-8130-BDD0-DDC8FB04A44B}"/>
                    </a:ext>
                  </a:extLst>
                </p:cNvPr>
                <p:cNvSpPr/>
                <p:nvPr>
                  <p:custDataLst>
                    <p:tags r:id="rId48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81" name="椭圆 180">
                  <a:extLst>
                    <a:ext uri="{FF2B5EF4-FFF2-40B4-BE49-F238E27FC236}">
                      <a16:creationId xmlns:a16="http://schemas.microsoft.com/office/drawing/2014/main" id="{C33702A0-454B-6B08-17E5-60C7A190A4E0}"/>
                    </a:ext>
                  </a:extLst>
                </p:cNvPr>
                <p:cNvSpPr/>
                <p:nvPr>
                  <p:custDataLst>
                    <p:tags r:id="rId49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3" name="组合 152">
                <a:extLst>
                  <a:ext uri="{FF2B5EF4-FFF2-40B4-BE49-F238E27FC236}">
                    <a16:creationId xmlns:a16="http://schemas.microsoft.com/office/drawing/2014/main" id="{43011F40-9B2A-4487-84EF-AC5F10C11B84}"/>
                  </a:ext>
                </a:extLst>
              </p:cNvPr>
              <p:cNvGrpSpPr/>
              <p:nvPr/>
            </p:nvGrpSpPr>
            <p:grpSpPr>
              <a:xfrm>
                <a:off x="213614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74" name="椭圆 173">
                  <a:extLst>
                    <a:ext uri="{FF2B5EF4-FFF2-40B4-BE49-F238E27FC236}">
                      <a16:creationId xmlns:a16="http://schemas.microsoft.com/office/drawing/2014/main" id="{7C0C7EA3-3D3D-73A9-58A8-FCF1BE844A6A}"/>
                    </a:ext>
                  </a:extLst>
                </p:cNvPr>
                <p:cNvSpPr/>
                <p:nvPr>
                  <p:custDataLst>
                    <p:tags r:id="rId42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5" name="椭圆 174">
                  <a:extLst>
                    <a:ext uri="{FF2B5EF4-FFF2-40B4-BE49-F238E27FC236}">
                      <a16:creationId xmlns:a16="http://schemas.microsoft.com/office/drawing/2014/main" id="{6564A29E-B8BD-DDD5-31E3-082D30CCD50F}"/>
                    </a:ext>
                  </a:extLst>
                </p:cNvPr>
                <p:cNvSpPr/>
                <p:nvPr>
                  <p:custDataLst>
                    <p:tags r:id="rId43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6" name="椭圆 175">
                  <a:extLst>
                    <a:ext uri="{FF2B5EF4-FFF2-40B4-BE49-F238E27FC236}">
                      <a16:creationId xmlns:a16="http://schemas.microsoft.com/office/drawing/2014/main" id="{9FCA7A07-36F4-66D1-FC0E-85128F9A0DE8}"/>
                    </a:ext>
                  </a:extLst>
                </p:cNvPr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7" name="椭圆 176">
                  <a:extLst>
                    <a:ext uri="{FF2B5EF4-FFF2-40B4-BE49-F238E27FC236}">
                      <a16:creationId xmlns:a16="http://schemas.microsoft.com/office/drawing/2014/main" id="{49BC32C9-4082-4481-053F-D4A3B108B52F}"/>
                    </a:ext>
                  </a:extLst>
                </p:cNvPr>
                <p:cNvSpPr/>
                <p:nvPr>
                  <p:custDataLst>
                    <p:tags r:id="rId45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4" name="组合 153">
                <a:extLst>
                  <a:ext uri="{FF2B5EF4-FFF2-40B4-BE49-F238E27FC236}">
                    <a16:creationId xmlns:a16="http://schemas.microsoft.com/office/drawing/2014/main" id="{5FAC48C9-8571-DA18-3075-F64059565E09}"/>
                  </a:ext>
                </a:extLst>
              </p:cNvPr>
              <p:cNvGrpSpPr/>
              <p:nvPr/>
            </p:nvGrpSpPr>
            <p:grpSpPr>
              <a:xfrm>
                <a:off x="237998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70" name="椭圆 169">
                  <a:extLst>
                    <a:ext uri="{FF2B5EF4-FFF2-40B4-BE49-F238E27FC236}">
                      <a16:creationId xmlns:a16="http://schemas.microsoft.com/office/drawing/2014/main" id="{AC1760E2-97D4-1FEA-7FAC-E8491F0FC70E}"/>
                    </a:ext>
                  </a:extLst>
                </p:cNvPr>
                <p:cNvSpPr/>
                <p:nvPr>
                  <p:custDataLst>
                    <p:tags r:id="rId38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1" name="椭圆 170">
                  <a:extLst>
                    <a:ext uri="{FF2B5EF4-FFF2-40B4-BE49-F238E27FC236}">
                      <a16:creationId xmlns:a16="http://schemas.microsoft.com/office/drawing/2014/main" id="{264DB939-7170-EF76-B0DC-BE9CB4B9C3CA}"/>
                    </a:ext>
                  </a:extLst>
                </p:cNvPr>
                <p:cNvSpPr/>
                <p:nvPr>
                  <p:custDataLst>
                    <p:tags r:id="rId39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2" name="椭圆 171">
                  <a:extLst>
                    <a:ext uri="{FF2B5EF4-FFF2-40B4-BE49-F238E27FC236}">
                      <a16:creationId xmlns:a16="http://schemas.microsoft.com/office/drawing/2014/main" id="{CAE9D956-A9C3-B6DA-83AE-2A1936F55DC9}"/>
                    </a:ext>
                  </a:extLst>
                </p:cNvPr>
                <p:cNvSpPr/>
                <p:nvPr>
                  <p:custDataLst>
                    <p:tags r:id="rId40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3" name="椭圆 172">
                  <a:extLst>
                    <a:ext uri="{FF2B5EF4-FFF2-40B4-BE49-F238E27FC236}">
                      <a16:creationId xmlns:a16="http://schemas.microsoft.com/office/drawing/2014/main" id="{A2E43F95-572D-88BB-96F6-125471564418}"/>
                    </a:ext>
                  </a:extLst>
                </p:cNvPr>
                <p:cNvSpPr/>
                <p:nvPr>
                  <p:custDataLst>
                    <p:tags r:id="rId41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5" name="组合 154">
                <a:extLst>
                  <a:ext uri="{FF2B5EF4-FFF2-40B4-BE49-F238E27FC236}">
                    <a16:creationId xmlns:a16="http://schemas.microsoft.com/office/drawing/2014/main" id="{9F706013-EC97-54BE-9742-CE202A9D4CCD}"/>
                  </a:ext>
                </a:extLst>
              </p:cNvPr>
              <p:cNvGrpSpPr/>
              <p:nvPr/>
            </p:nvGrpSpPr>
            <p:grpSpPr>
              <a:xfrm>
                <a:off x="262382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66" name="椭圆 165">
                  <a:extLst>
                    <a:ext uri="{FF2B5EF4-FFF2-40B4-BE49-F238E27FC236}">
                      <a16:creationId xmlns:a16="http://schemas.microsoft.com/office/drawing/2014/main" id="{EC91BC78-387F-DE8C-5F3F-9F85CBE330BC}"/>
                    </a:ext>
                  </a:extLst>
                </p:cNvPr>
                <p:cNvSpPr/>
                <p:nvPr>
                  <p:custDataLst>
                    <p:tags r:id="rId34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7" name="椭圆 166">
                  <a:extLst>
                    <a:ext uri="{FF2B5EF4-FFF2-40B4-BE49-F238E27FC236}">
                      <a16:creationId xmlns:a16="http://schemas.microsoft.com/office/drawing/2014/main" id="{407F7CB8-ADC0-FE91-7A77-699EBA9A8845}"/>
                    </a:ext>
                  </a:extLst>
                </p:cNvPr>
                <p:cNvSpPr/>
                <p:nvPr>
                  <p:custDataLst>
                    <p:tags r:id="rId35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8" name="椭圆 167">
                  <a:extLst>
                    <a:ext uri="{FF2B5EF4-FFF2-40B4-BE49-F238E27FC236}">
                      <a16:creationId xmlns:a16="http://schemas.microsoft.com/office/drawing/2014/main" id="{EB22E782-72BA-F9E3-9231-992A39FA8D5D}"/>
                    </a:ext>
                  </a:extLst>
                </p:cNvPr>
                <p:cNvSpPr/>
                <p:nvPr>
                  <p:custDataLst>
                    <p:tags r:id="rId36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9" name="椭圆 168">
                  <a:extLst>
                    <a:ext uri="{FF2B5EF4-FFF2-40B4-BE49-F238E27FC236}">
                      <a16:creationId xmlns:a16="http://schemas.microsoft.com/office/drawing/2014/main" id="{13419142-7F80-8FB5-C311-AB78445A6A20}"/>
                    </a:ext>
                  </a:extLst>
                </p:cNvPr>
                <p:cNvSpPr/>
                <p:nvPr>
                  <p:custDataLst>
                    <p:tags r:id="rId37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6" name="组合 155">
                <a:extLst>
                  <a:ext uri="{FF2B5EF4-FFF2-40B4-BE49-F238E27FC236}">
                    <a16:creationId xmlns:a16="http://schemas.microsoft.com/office/drawing/2014/main" id="{F29A27B3-1513-0E75-8164-B16D734C3618}"/>
                  </a:ext>
                </a:extLst>
              </p:cNvPr>
              <p:cNvGrpSpPr/>
              <p:nvPr/>
            </p:nvGrpSpPr>
            <p:grpSpPr>
              <a:xfrm>
                <a:off x="286766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62" name="椭圆 161">
                  <a:extLst>
                    <a:ext uri="{FF2B5EF4-FFF2-40B4-BE49-F238E27FC236}">
                      <a16:creationId xmlns:a16="http://schemas.microsoft.com/office/drawing/2014/main" id="{FF0D14E3-974F-7B38-557E-8F65D124E07D}"/>
                    </a:ext>
                  </a:extLst>
                </p:cNvPr>
                <p:cNvSpPr/>
                <p:nvPr>
                  <p:custDataLst>
                    <p:tags r:id="rId30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3" name="椭圆 162">
                  <a:extLst>
                    <a:ext uri="{FF2B5EF4-FFF2-40B4-BE49-F238E27FC236}">
                      <a16:creationId xmlns:a16="http://schemas.microsoft.com/office/drawing/2014/main" id="{E7BFC91E-4027-A023-CD03-9E08732DDC00}"/>
                    </a:ext>
                  </a:extLst>
                </p:cNvPr>
                <p:cNvSpPr/>
                <p:nvPr>
                  <p:custDataLst>
                    <p:tags r:id="rId31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4" name="椭圆 163">
                  <a:extLst>
                    <a:ext uri="{FF2B5EF4-FFF2-40B4-BE49-F238E27FC236}">
                      <a16:creationId xmlns:a16="http://schemas.microsoft.com/office/drawing/2014/main" id="{CA170E08-90AF-8085-9789-B9A2A265717D}"/>
                    </a:ext>
                  </a:extLst>
                </p:cNvPr>
                <p:cNvSpPr/>
                <p:nvPr>
                  <p:custDataLst>
                    <p:tags r:id="rId32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5" name="椭圆 164">
                  <a:extLst>
                    <a:ext uri="{FF2B5EF4-FFF2-40B4-BE49-F238E27FC236}">
                      <a16:creationId xmlns:a16="http://schemas.microsoft.com/office/drawing/2014/main" id="{EEA86ED3-865E-878B-EBB4-BEBE1A1472F9}"/>
                    </a:ext>
                  </a:extLst>
                </p:cNvPr>
                <p:cNvSpPr/>
                <p:nvPr>
                  <p:custDataLst>
                    <p:tags r:id="rId33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7" name="组合 156">
                <a:extLst>
                  <a:ext uri="{FF2B5EF4-FFF2-40B4-BE49-F238E27FC236}">
                    <a16:creationId xmlns:a16="http://schemas.microsoft.com/office/drawing/2014/main" id="{B0E3411D-FA0D-7AB8-1AED-ADEC99A099A0}"/>
                  </a:ext>
                </a:extLst>
              </p:cNvPr>
              <p:cNvGrpSpPr/>
              <p:nvPr/>
            </p:nvGrpSpPr>
            <p:grpSpPr>
              <a:xfrm>
                <a:off x="31115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58" name="椭圆 157">
                  <a:extLst>
                    <a:ext uri="{FF2B5EF4-FFF2-40B4-BE49-F238E27FC236}">
                      <a16:creationId xmlns:a16="http://schemas.microsoft.com/office/drawing/2014/main" id="{40F81DD2-594E-DE30-1273-229A97DB7AA0}"/>
                    </a:ext>
                  </a:extLst>
                </p:cNvPr>
                <p:cNvSpPr/>
                <p:nvPr>
                  <p:custDataLst>
                    <p:tags r:id="rId26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59" name="椭圆 158">
                  <a:extLst>
                    <a:ext uri="{FF2B5EF4-FFF2-40B4-BE49-F238E27FC236}">
                      <a16:creationId xmlns:a16="http://schemas.microsoft.com/office/drawing/2014/main" id="{5BF1B69C-0A09-546A-5D29-2A46ACD19E85}"/>
                    </a:ext>
                  </a:extLst>
                </p:cNvPr>
                <p:cNvSpPr/>
                <p:nvPr>
                  <p:custDataLst>
                    <p:tags r:id="rId27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0" name="椭圆 159">
                  <a:extLst>
                    <a:ext uri="{FF2B5EF4-FFF2-40B4-BE49-F238E27FC236}">
                      <a16:creationId xmlns:a16="http://schemas.microsoft.com/office/drawing/2014/main" id="{7BB8721D-9ABF-E147-8E26-98891A507487}"/>
                    </a:ext>
                  </a:extLst>
                </p:cNvPr>
                <p:cNvSpPr/>
                <p:nvPr>
                  <p:custDataLst>
                    <p:tags r:id="rId28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1" name="椭圆 160">
                  <a:extLst>
                    <a:ext uri="{FF2B5EF4-FFF2-40B4-BE49-F238E27FC236}">
                      <a16:creationId xmlns:a16="http://schemas.microsoft.com/office/drawing/2014/main" id="{FA394104-A73D-78FF-CC80-541B6B0694CD}"/>
                    </a:ext>
                  </a:extLst>
                </p:cNvPr>
                <p:cNvSpPr/>
                <p:nvPr>
                  <p:custDataLst>
                    <p:tags r:id="rId29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01C81E33-594B-D240-9240-49D2384A9679}"/>
                </a:ext>
              </a:extLst>
            </p:cNvPr>
            <p:cNvGrpSpPr/>
            <p:nvPr/>
          </p:nvGrpSpPr>
          <p:grpSpPr>
            <a:xfrm>
              <a:off x="2568161" y="-1206499"/>
              <a:ext cx="598332" cy="436880"/>
              <a:chOff x="1892300" y="-1206500"/>
              <a:chExt cx="1320800" cy="964399"/>
            </a:xfrm>
            <a:grpFill/>
          </p:grpSpPr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84E60EC9-2D57-5D9E-4644-A6BC2254A39F}"/>
                  </a:ext>
                </a:extLst>
              </p:cNvPr>
              <p:cNvGrpSpPr/>
              <p:nvPr/>
            </p:nvGrpSpPr>
            <p:grpSpPr>
              <a:xfrm>
                <a:off x="18923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48" name="椭圆 147">
                  <a:extLst>
                    <a:ext uri="{FF2B5EF4-FFF2-40B4-BE49-F238E27FC236}">
                      <a16:creationId xmlns:a16="http://schemas.microsoft.com/office/drawing/2014/main" id="{E82096A5-4AC9-284C-D7EA-AE681E99E191}"/>
                    </a:ext>
                  </a:extLst>
                </p:cNvPr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9" name="椭圆 148">
                  <a:extLst>
                    <a:ext uri="{FF2B5EF4-FFF2-40B4-BE49-F238E27FC236}">
                      <a16:creationId xmlns:a16="http://schemas.microsoft.com/office/drawing/2014/main" id="{225ABF23-F293-942C-F8BD-25E7CEEF95D5}"/>
                    </a:ext>
                  </a:extLst>
                </p:cNvPr>
                <p:cNvSpPr/>
                <p:nvPr>
                  <p:custDataLst>
                    <p:tags r:id="rId23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50" name="椭圆 149">
                  <a:extLst>
                    <a:ext uri="{FF2B5EF4-FFF2-40B4-BE49-F238E27FC236}">
                      <a16:creationId xmlns:a16="http://schemas.microsoft.com/office/drawing/2014/main" id="{78AC680F-63E0-34EC-22C8-4BB8D2216693}"/>
                    </a:ext>
                  </a:extLst>
                </p:cNvPr>
                <p:cNvSpPr/>
                <p:nvPr>
                  <p:custDataLst>
                    <p:tags r:id="rId24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51" name="椭圆 150">
                  <a:extLst>
                    <a:ext uri="{FF2B5EF4-FFF2-40B4-BE49-F238E27FC236}">
                      <a16:creationId xmlns:a16="http://schemas.microsoft.com/office/drawing/2014/main" id="{258F8A0E-FE92-0694-78CE-D99E150B6279}"/>
                    </a:ext>
                  </a:extLst>
                </p:cNvPr>
                <p:cNvSpPr/>
                <p:nvPr>
                  <p:custDataLst>
                    <p:tags r:id="rId25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68" name="组合 67">
                <a:extLst>
                  <a:ext uri="{FF2B5EF4-FFF2-40B4-BE49-F238E27FC236}">
                    <a16:creationId xmlns:a16="http://schemas.microsoft.com/office/drawing/2014/main" id="{CE339C8A-6577-E31E-56A2-34BB89179FD3}"/>
                  </a:ext>
                </a:extLst>
              </p:cNvPr>
              <p:cNvGrpSpPr/>
              <p:nvPr/>
            </p:nvGrpSpPr>
            <p:grpSpPr>
              <a:xfrm>
                <a:off x="213614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44" name="椭圆 143">
                  <a:extLst>
                    <a:ext uri="{FF2B5EF4-FFF2-40B4-BE49-F238E27FC236}">
                      <a16:creationId xmlns:a16="http://schemas.microsoft.com/office/drawing/2014/main" id="{4A5368B0-1A8F-CBB1-F80F-F3131FC5F538}"/>
                    </a:ext>
                  </a:extLst>
                </p:cNvPr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5" name="椭圆 144">
                  <a:extLst>
                    <a:ext uri="{FF2B5EF4-FFF2-40B4-BE49-F238E27FC236}">
                      <a16:creationId xmlns:a16="http://schemas.microsoft.com/office/drawing/2014/main" id="{6860B36A-F939-F501-9FB2-8FA7FB9D5E8C}"/>
                    </a:ext>
                  </a:extLst>
                </p:cNvPr>
                <p:cNvSpPr/>
                <p:nvPr>
                  <p:custDataLst>
                    <p:tags r:id="rId19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6" name="椭圆 145">
                  <a:extLst>
                    <a:ext uri="{FF2B5EF4-FFF2-40B4-BE49-F238E27FC236}">
                      <a16:creationId xmlns:a16="http://schemas.microsoft.com/office/drawing/2014/main" id="{A633CFA1-6622-981F-D690-DD5840552A44}"/>
                    </a:ext>
                  </a:extLst>
                </p:cNvPr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7" name="椭圆 146">
                  <a:extLst>
                    <a:ext uri="{FF2B5EF4-FFF2-40B4-BE49-F238E27FC236}">
                      <a16:creationId xmlns:a16="http://schemas.microsoft.com/office/drawing/2014/main" id="{F50C370B-11FB-5AFD-6BF5-D2FDB018E72A}"/>
                    </a:ext>
                  </a:extLst>
                </p:cNvPr>
                <p:cNvSpPr/>
                <p:nvPr>
                  <p:custDataLst>
                    <p:tags r:id="rId21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69" name="组合 68">
                <a:extLst>
                  <a:ext uri="{FF2B5EF4-FFF2-40B4-BE49-F238E27FC236}">
                    <a16:creationId xmlns:a16="http://schemas.microsoft.com/office/drawing/2014/main" id="{B618B1FD-681A-2AA5-5C19-27BD4A41D1DD}"/>
                  </a:ext>
                </a:extLst>
              </p:cNvPr>
              <p:cNvGrpSpPr/>
              <p:nvPr/>
            </p:nvGrpSpPr>
            <p:grpSpPr>
              <a:xfrm>
                <a:off x="237998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85" name="椭圆 84">
                  <a:extLst>
                    <a:ext uri="{FF2B5EF4-FFF2-40B4-BE49-F238E27FC236}">
                      <a16:creationId xmlns:a16="http://schemas.microsoft.com/office/drawing/2014/main" id="{2F28FDBB-0EEF-E23C-8DBC-D8320558455F}"/>
                    </a:ext>
                  </a:extLst>
                </p:cNvPr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6" name="椭圆 85">
                  <a:extLst>
                    <a:ext uri="{FF2B5EF4-FFF2-40B4-BE49-F238E27FC236}">
                      <a16:creationId xmlns:a16="http://schemas.microsoft.com/office/drawing/2014/main" id="{AC396301-AF39-F064-34E6-C41940603173}"/>
                    </a:ext>
                  </a:extLst>
                </p:cNvPr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1" name="椭圆 140">
                  <a:extLst>
                    <a:ext uri="{FF2B5EF4-FFF2-40B4-BE49-F238E27FC236}">
                      <a16:creationId xmlns:a16="http://schemas.microsoft.com/office/drawing/2014/main" id="{2D29A6B3-7FB8-A32A-1A94-919615468514}"/>
                    </a:ext>
                  </a:extLst>
                </p:cNvPr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3" name="椭圆 142">
                  <a:extLst>
                    <a:ext uri="{FF2B5EF4-FFF2-40B4-BE49-F238E27FC236}">
                      <a16:creationId xmlns:a16="http://schemas.microsoft.com/office/drawing/2014/main" id="{C7CA293A-6565-5A94-C616-2B09469BD87B}"/>
                    </a:ext>
                  </a:extLst>
                </p:cNvPr>
                <p:cNvSpPr/>
                <p:nvPr>
                  <p:custDataLst>
                    <p:tags r:id="rId17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70" name="组合 69">
                <a:extLst>
                  <a:ext uri="{FF2B5EF4-FFF2-40B4-BE49-F238E27FC236}">
                    <a16:creationId xmlns:a16="http://schemas.microsoft.com/office/drawing/2014/main" id="{15175E72-9D10-CA1F-0B5F-9817DD1EA440}"/>
                  </a:ext>
                </a:extLst>
              </p:cNvPr>
              <p:cNvGrpSpPr/>
              <p:nvPr/>
            </p:nvGrpSpPr>
            <p:grpSpPr>
              <a:xfrm>
                <a:off x="262382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81" name="椭圆 80">
                  <a:extLst>
                    <a:ext uri="{FF2B5EF4-FFF2-40B4-BE49-F238E27FC236}">
                      <a16:creationId xmlns:a16="http://schemas.microsoft.com/office/drawing/2014/main" id="{E21AD06F-F68D-B5FE-DAFC-AD024844DC9B}"/>
                    </a:ext>
                  </a:extLst>
                </p:cNvPr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2" name="椭圆 81">
                  <a:extLst>
                    <a:ext uri="{FF2B5EF4-FFF2-40B4-BE49-F238E27FC236}">
                      <a16:creationId xmlns:a16="http://schemas.microsoft.com/office/drawing/2014/main" id="{BA42F8FB-1241-D9F4-F772-5FAD8AA18F15}"/>
                    </a:ext>
                  </a:extLst>
                </p:cNvPr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3" name="椭圆 82">
                  <a:extLst>
                    <a:ext uri="{FF2B5EF4-FFF2-40B4-BE49-F238E27FC236}">
                      <a16:creationId xmlns:a16="http://schemas.microsoft.com/office/drawing/2014/main" id="{C647423D-FED1-3443-1C22-7B72F59C45D4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4" name="椭圆 83">
                  <a:extLst>
                    <a:ext uri="{FF2B5EF4-FFF2-40B4-BE49-F238E27FC236}">
                      <a16:creationId xmlns:a16="http://schemas.microsoft.com/office/drawing/2014/main" id="{06531A04-83FA-3794-071F-578E68E6790A}"/>
                    </a:ext>
                  </a:extLst>
                </p:cNvPr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71" name="组合 70">
                <a:extLst>
                  <a:ext uri="{FF2B5EF4-FFF2-40B4-BE49-F238E27FC236}">
                    <a16:creationId xmlns:a16="http://schemas.microsoft.com/office/drawing/2014/main" id="{B1292187-411F-1DF8-2AA8-1B8B8713C37C}"/>
                  </a:ext>
                </a:extLst>
              </p:cNvPr>
              <p:cNvGrpSpPr/>
              <p:nvPr/>
            </p:nvGrpSpPr>
            <p:grpSpPr>
              <a:xfrm>
                <a:off x="286766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77" name="椭圆 76">
                  <a:extLst>
                    <a:ext uri="{FF2B5EF4-FFF2-40B4-BE49-F238E27FC236}">
                      <a16:creationId xmlns:a16="http://schemas.microsoft.com/office/drawing/2014/main" id="{641F5E16-9FE2-085B-B28F-AC1684D22F4D}"/>
                    </a:ext>
                  </a:extLst>
                </p:cNvPr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8" name="椭圆 77">
                  <a:extLst>
                    <a:ext uri="{FF2B5EF4-FFF2-40B4-BE49-F238E27FC236}">
                      <a16:creationId xmlns:a16="http://schemas.microsoft.com/office/drawing/2014/main" id="{D69D6F75-F340-2115-04D3-38BA1A88075B}"/>
                    </a:ext>
                  </a:extLst>
                </p:cNvPr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9" name="椭圆 78">
                  <a:extLst>
                    <a:ext uri="{FF2B5EF4-FFF2-40B4-BE49-F238E27FC236}">
                      <a16:creationId xmlns:a16="http://schemas.microsoft.com/office/drawing/2014/main" id="{7A4F88C9-7972-E23C-0A88-EA6E48C82F7C}"/>
                    </a:ext>
                  </a:extLst>
                </p:cNvPr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0" name="椭圆 79">
                  <a:extLst>
                    <a:ext uri="{FF2B5EF4-FFF2-40B4-BE49-F238E27FC236}">
                      <a16:creationId xmlns:a16="http://schemas.microsoft.com/office/drawing/2014/main" id="{FB696C89-796B-0B0D-54BB-FB83C52248BC}"/>
                    </a:ext>
                  </a:extLst>
                </p:cNvPr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17AE6B9E-9AF0-CC14-FD43-83E2D8E306C8}"/>
                  </a:ext>
                </a:extLst>
              </p:cNvPr>
              <p:cNvGrpSpPr/>
              <p:nvPr/>
            </p:nvGrpSpPr>
            <p:grpSpPr>
              <a:xfrm>
                <a:off x="31115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73" name="椭圆 72">
                  <a:extLst>
                    <a:ext uri="{FF2B5EF4-FFF2-40B4-BE49-F238E27FC236}">
                      <a16:creationId xmlns:a16="http://schemas.microsoft.com/office/drawing/2014/main" id="{46F09E8C-1E8B-A290-69E1-DF9596C311A1}"/>
                    </a:ext>
                  </a:extLst>
                </p:cNvPr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4" name="椭圆 73">
                  <a:extLst>
                    <a:ext uri="{FF2B5EF4-FFF2-40B4-BE49-F238E27FC236}">
                      <a16:creationId xmlns:a16="http://schemas.microsoft.com/office/drawing/2014/main" id="{9819C1FE-9112-7F97-4E34-25EFAA149B6C}"/>
                    </a:ext>
                  </a:extLst>
                </p:cNvPr>
                <p:cNvSpPr/>
                <p:nvPr>
                  <p:custDataLst>
                    <p:tags r:id="rId3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椭圆 74">
                  <a:extLst>
                    <a:ext uri="{FF2B5EF4-FFF2-40B4-BE49-F238E27FC236}">
                      <a16:creationId xmlns:a16="http://schemas.microsoft.com/office/drawing/2014/main" id="{F5E212F3-663F-FB5A-7009-EBF9C44BECE7}"/>
                    </a:ext>
                  </a:extLst>
                </p:cNvPr>
                <p:cNvSpPr/>
                <p:nvPr>
                  <p:custDataLst>
                    <p:tags r:id="rId4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6" name="椭圆 75">
                  <a:extLst>
                    <a:ext uri="{FF2B5EF4-FFF2-40B4-BE49-F238E27FC236}">
                      <a16:creationId xmlns:a16="http://schemas.microsoft.com/office/drawing/2014/main" id="{94AA9D79-3209-E063-87EF-1BB26418E548}"/>
                    </a:ext>
                  </a:extLst>
                </p:cNvPr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189" name="矩形: 圆角 188">
            <a:extLst>
              <a:ext uri="{FF2B5EF4-FFF2-40B4-BE49-F238E27FC236}">
                <a16:creationId xmlns:a16="http://schemas.microsoft.com/office/drawing/2014/main" id="{7C9D2915-313C-94C7-7989-E8D4A73AD1B5}"/>
              </a:ext>
            </a:extLst>
          </p:cNvPr>
          <p:cNvSpPr/>
          <p:nvPr/>
        </p:nvSpPr>
        <p:spPr>
          <a:xfrm flipH="1" flipV="1">
            <a:off x="7421413" y="1754918"/>
            <a:ext cx="2396455" cy="55926"/>
          </a:xfrm>
          <a:prstGeom prst="roundRect">
            <a:avLst>
              <a:gd name="adj" fmla="val 50000"/>
            </a:avLst>
          </a:prstGeom>
          <a:gradFill>
            <a:gsLst>
              <a:gs pos="67000">
                <a:srgbClr val="1484F4">
                  <a:alpha val="0"/>
                </a:srgbClr>
              </a:gs>
              <a:gs pos="0">
                <a:srgbClr val="029CFF"/>
              </a:gs>
            </a:gsLst>
            <a:lin ang="2400000" scaled="0"/>
          </a:gra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22415" tIns="61208" rIns="122415" bIns="61208" rtlCol="0" anchor="ctr">
            <a:noAutofit/>
          </a:bodyPr>
          <a:lstStyle/>
          <a:p>
            <a:endParaRPr lang="zh-CN" altLang="en-US" sz="241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90" name="矩形: 圆角 189">
            <a:extLst>
              <a:ext uri="{FF2B5EF4-FFF2-40B4-BE49-F238E27FC236}">
                <a16:creationId xmlns:a16="http://schemas.microsoft.com/office/drawing/2014/main" id="{9CAE55F6-3599-5138-CCC6-6F572CB19A9C}"/>
              </a:ext>
            </a:extLst>
          </p:cNvPr>
          <p:cNvSpPr/>
          <p:nvPr/>
        </p:nvSpPr>
        <p:spPr>
          <a:xfrm flipH="1" flipV="1">
            <a:off x="2863410" y="1235881"/>
            <a:ext cx="2396455" cy="55926"/>
          </a:xfrm>
          <a:prstGeom prst="roundRect">
            <a:avLst>
              <a:gd name="adj" fmla="val 50000"/>
            </a:avLst>
          </a:prstGeom>
          <a:gradFill>
            <a:gsLst>
              <a:gs pos="67000">
                <a:srgbClr val="1484F4">
                  <a:alpha val="0"/>
                </a:srgbClr>
              </a:gs>
              <a:gs pos="0">
                <a:srgbClr val="029CFF"/>
              </a:gs>
            </a:gsLst>
            <a:lin ang="2400000" scaled="0"/>
          </a:gra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22415" tIns="61208" rIns="122415" bIns="61208" rtlCol="0" anchor="ctr">
            <a:noAutofit/>
          </a:bodyPr>
          <a:lstStyle/>
          <a:p>
            <a:endParaRPr lang="zh-CN" altLang="en-US" sz="241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91" name="矩形: 圆角 190">
            <a:extLst>
              <a:ext uri="{FF2B5EF4-FFF2-40B4-BE49-F238E27FC236}">
                <a16:creationId xmlns:a16="http://schemas.microsoft.com/office/drawing/2014/main" id="{31E0E4C9-8D7B-7A9B-307F-9E4A04A38E77}"/>
              </a:ext>
            </a:extLst>
          </p:cNvPr>
          <p:cNvSpPr/>
          <p:nvPr/>
        </p:nvSpPr>
        <p:spPr>
          <a:xfrm flipH="1" flipV="1">
            <a:off x="8987727" y="4385595"/>
            <a:ext cx="2396455" cy="55926"/>
          </a:xfrm>
          <a:prstGeom prst="roundRect">
            <a:avLst>
              <a:gd name="adj" fmla="val 50000"/>
            </a:avLst>
          </a:prstGeom>
          <a:gradFill>
            <a:gsLst>
              <a:gs pos="67000">
                <a:srgbClr val="1484F4">
                  <a:alpha val="0"/>
                </a:srgbClr>
              </a:gs>
              <a:gs pos="0">
                <a:srgbClr val="029CFF"/>
              </a:gs>
            </a:gsLst>
            <a:lin ang="2400000" scaled="0"/>
          </a:gra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22415" tIns="61208" rIns="122415" bIns="61208" rtlCol="0" anchor="ctr">
            <a:noAutofit/>
          </a:bodyPr>
          <a:lstStyle/>
          <a:p>
            <a:endParaRPr lang="zh-CN" altLang="en-US" sz="241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7612203-46D6-0BAE-737B-822D29DFF3B3}"/>
              </a:ext>
            </a:extLst>
          </p:cNvPr>
          <p:cNvSpPr txBox="1"/>
          <p:nvPr/>
        </p:nvSpPr>
        <p:spPr>
          <a:xfrm>
            <a:off x="8303322" y="3953235"/>
            <a:ext cx="2270812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Aft>
                <a:spcPts val="600"/>
              </a:spcAft>
              <a:defRPr spc="300">
                <a:gradFill>
                  <a:gsLst>
                    <a:gs pos="2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0"/>
                </a:gradFill>
                <a:effectLst>
                  <a:outerShdw blurRad="1016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pPr lvl="0" algn="l">
              <a:lnSpc>
                <a:spcPct val="100000"/>
              </a:lnSpc>
              <a:spcAft>
                <a:spcPts val="0"/>
              </a:spcAft>
              <a:defRPr/>
            </a:pPr>
            <a:r>
              <a:rPr lang="zh-CN" altLang="en-US" sz="2000" dirty="0">
                <a:gradFill>
                  <a:gsLst>
                    <a:gs pos="30000">
                      <a:srgbClr val="77EFEB"/>
                    </a:gs>
                    <a:gs pos="54000">
                      <a:srgbClr val="129BFF"/>
                    </a:gs>
                  </a:gsLst>
                  <a:lin ang="11400000" scaled="0"/>
                </a:gra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+mn-ea"/>
                <a:sym typeface="+mn-lt"/>
              </a:rPr>
              <a:t>题目</a:t>
            </a:r>
            <a:endParaRPr kumimoji="0" lang="zh-CN" altLang="en-US" sz="2000" u="none" strike="noStrike" kern="1200" cap="none" spc="300" normalizeH="0" baseline="0" noProof="0" dirty="0">
              <a:ln>
                <a:noFill/>
              </a:ln>
              <a:gradFill>
                <a:gsLst>
                  <a:gs pos="30000">
                    <a:srgbClr val="77EFEB"/>
                  </a:gs>
                  <a:gs pos="54000">
                    <a:srgbClr val="129BFF"/>
                  </a:gs>
                </a:gsLst>
                <a:lin ang="11400000" scaled="0"/>
              </a:gra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9D979BE-EE08-E855-5C9B-AEE0F979CEF1}"/>
              </a:ext>
            </a:extLst>
          </p:cNvPr>
          <p:cNvSpPr txBox="1"/>
          <p:nvPr/>
        </p:nvSpPr>
        <p:spPr>
          <a:xfrm>
            <a:off x="10010730" y="3955256"/>
            <a:ext cx="2270812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Aft>
                <a:spcPts val="600"/>
              </a:spcAft>
              <a:defRPr spc="300">
                <a:gradFill>
                  <a:gsLst>
                    <a:gs pos="2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0"/>
                </a:gradFill>
                <a:effectLst>
                  <a:outerShdw blurRad="1016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pPr lvl="0" algn="l">
              <a:lnSpc>
                <a:spcPct val="100000"/>
              </a:lnSpc>
              <a:spcAft>
                <a:spcPts val="0"/>
              </a:spcAft>
              <a:defRPr/>
            </a:pPr>
            <a:r>
              <a:rPr kumimoji="0" lang="zh-CN" altLang="en-US" sz="2000" u="none" strike="noStrike" kern="1200" cap="none" spc="300" normalizeH="0" baseline="0" noProof="0">
                <a:ln>
                  <a:noFill/>
                </a:ln>
                <a:gradFill>
                  <a:gsLst>
                    <a:gs pos="30000">
                      <a:srgbClr val="77EFEB"/>
                    </a:gs>
                    <a:gs pos="54000">
                      <a:srgbClr val="129BFF"/>
                    </a:gs>
                  </a:gsLst>
                  <a:lin ang="11400000" scaled="0"/>
                </a:gradFill>
                <a:effectLst/>
                <a:uLnTx/>
                <a:uFillTx/>
                <a:latin typeface="钉钉进步体" panose="00020600040101010101" pitchFamily="18" charset="-122"/>
                <a:ea typeface="钉钉进步体" panose="00020600040101010101" pitchFamily="18" charset="-122"/>
                <a:cs typeface="+mn-ea"/>
                <a:sym typeface="+mn-lt"/>
              </a:rPr>
              <a:t>题包编号</a:t>
            </a:r>
            <a:endParaRPr kumimoji="0" lang="zh-CN" altLang="en-US" sz="2000" u="none" strike="noStrike" kern="1200" cap="none" spc="300" normalizeH="0" baseline="0" noProof="0" dirty="0">
              <a:ln>
                <a:noFill/>
              </a:ln>
              <a:gradFill>
                <a:gsLst>
                  <a:gs pos="30000">
                    <a:srgbClr val="77EFEB"/>
                  </a:gs>
                  <a:gs pos="54000">
                    <a:srgbClr val="129BFF"/>
                  </a:gs>
                </a:gsLst>
                <a:lin ang="11400000" scaled="0"/>
              </a:gra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ea"/>
              <a:sym typeface="+mn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1E00349-958F-7DEB-709C-2A59145A64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3">
            <a:extLst>
              <a:ext uri="{BEBA8EAE-BF5A-486C-A8C5-ECC9F3942E4B}">
                <a14:imgProps xmlns:a14="http://schemas.microsoft.com/office/drawing/2010/main">
                  <a14:imgLayer r:embed="rId54">
                    <a14:imgEffect>
                      <a14:brightnessContrast bright="42000" contras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29" y="182924"/>
            <a:ext cx="4157033" cy="500384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6E18E2B-40C8-5027-A4A9-A03BDD26055E}"/>
              </a:ext>
            </a:extLst>
          </p:cNvPr>
          <p:cNvSpPr txBox="1"/>
          <p:nvPr/>
        </p:nvSpPr>
        <p:spPr>
          <a:xfrm>
            <a:off x="88269" y="6450847"/>
            <a:ext cx="11992362" cy="22422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Aft>
                <a:spcPts val="600"/>
              </a:spcAft>
              <a:defRPr spc="300">
                <a:gradFill>
                  <a:gsLst>
                    <a:gs pos="2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0"/>
                </a:gradFill>
                <a:effectLst>
                  <a:outerShdw blurRad="1016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101600" dist="38100" dir="2700000" algn="tl" rotWithShape="0">
                    <a:prstClr val="black">
                      <a:alpha val="44000"/>
                    </a:prst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信息工程学院团委学生会主办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  <p:bldP spid="189" grpId="0" animBg="1"/>
      <p:bldP spid="190" grpId="0" animBg="1"/>
      <p:bldP spid="191" grpId="0" animBg="1"/>
      <p:bldP spid="3" grpId="0"/>
      <p:bldP spid="4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6451E2-D24D-B412-C121-B0320C88C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166709F-DEFF-E028-A76C-24CA9FA22370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9" name="图形">
            <a:extLst>
              <a:ext uri="{FF2B5EF4-FFF2-40B4-BE49-F238E27FC236}">
                <a16:creationId xmlns:a16="http://schemas.microsoft.com/office/drawing/2014/main" id="{9158B7E2-2495-EFFE-652D-70CFB6F4E48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 flipV="1">
            <a:off x="602102" y="1060497"/>
            <a:ext cx="10858390" cy="5103689"/>
          </a:xfrm>
          <a:prstGeom prst="parallelogram">
            <a:avLst>
              <a:gd name="adj" fmla="val 13995"/>
            </a:avLst>
          </a:prstGeom>
          <a:gradFill>
            <a:gsLst>
              <a:gs pos="4000">
                <a:srgbClr val="029CFF">
                  <a:alpha val="10000"/>
                </a:srgbClr>
              </a:gs>
              <a:gs pos="36000">
                <a:srgbClr val="029CFF">
                  <a:alpha val="0"/>
                </a:srgbClr>
              </a:gs>
              <a:gs pos="100000">
                <a:srgbClr val="129BFF">
                  <a:alpha val="10000"/>
                </a:srgbClr>
              </a:gs>
              <a:gs pos="66000">
                <a:srgbClr val="029CFF">
                  <a:alpha val="0"/>
                </a:srgbClr>
              </a:gs>
            </a:gsLst>
            <a:lin ang="21594000" scaled="0"/>
          </a:gradFill>
          <a:ln w="25400">
            <a:gradFill>
              <a:gsLst>
                <a:gs pos="100000">
                  <a:srgbClr val="2DBEFF">
                    <a:alpha val="30000"/>
                  </a:srgbClr>
                </a:gs>
                <a:gs pos="0">
                  <a:srgbClr val="2DBEFF">
                    <a:alpha val="30000"/>
                  </a:srgbClr>
                </a:gs>
                <a:gs pos="64000">
                  <a:srgbClr val="03FCFE">
                    <a:alpha val="0"/>
                  </a:srgbClr>
                </a:gs>
                <a:gs pos="40000">
                  <a:srgbClr val="03FCFE">
                    <a:alpha val="0"/>
                  </a:srgbClr>
                </a:gs>
              </a:gsLst>
              <a:lin ang="12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gradFill>
                <a:gsLst>
                  <a:gs pos="67000">
                    <a:srgbClr val="FFFFFF"/>
                  </a:gs>
                  <a:gs pos="88000">
                    <a:srgbClr val="24FAFE"/>
                  </a:gs>
                </a:gsLst>
                <a:lin ang="5400000" scaled="0"/>
              </a:gradFill>
              <a:cs typeface="+mn-ea"/>
              <a:sym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AACD4A65-C526-8B51-B6DE-CDA326F3D52B}"/>
              </a:ext>
            </a:extLst>
          </p:cNvPr>
          <p:cNvGrpSpPr/>
          <p:nvPr/>
        </p:nvGrpSpPr>
        <p:grpSpPr>
          <a:xfrm>
            <a:off x="10440035" y="377190"/>
            <a:ext cx="1546860" cy="530860"/>
            <a:chOff x="1892300" y="-1206499"/>
            <a:chExt cx="1274193" cy="436880"/>
          </a:xfrm>
          <a:gradFill>
            <a:gsLst>
              <a:gs pos="0">
                <a:srgbClr val="CCFFFF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48DDAFED-47CA-CFAD-4461-81F613108350}"/>
                </a:ext>
              </a:extLst>
            </p:cNvPr>
            <p:cNvGrpSpPr/>
            <p:nvPr/>
          </p:nvGrpSpPr>
          <p:grpSpPr>
            <a:xfrm>
              <a:off x="1892300" y="-1206499"/>
              <a:ext cx="598332" cy="436880"/>
              <a:chOff x="1892300" y="-1206500"/>
              <a:chExt cx="1320800" cy="964399"/>
            </a:xfrm>
            <a:grpFill/>
          </p:grpSpPr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2403E05B-5588-7165-F47C-811F1BF5B268}"/>
                  </a:ext>
                </a:extLst>
              </p:cNvPr>
              <p:cNvGrpSpPr/>
              <p:nvPr/>
            </p:nvGrpSpPr>
            <p:grpSpPr>
              <a:xfrm>
                <a:off x="18923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65" name="椭圆 64">
                  <a:extLst>
                    <a:ext uri="{FF2B5EF4-FFF2-40B4-BE49-F238E27FC236}">
                      <a16:creationId xmlns:a16="http://schemas.microsoft.com/office/drawing/2014/main" id="{AD2284B5-4FEE-C42F-8499-5A5178E9C307}"/>
                    </a:ext>
                  </a:extLst>
                </p:cNvPr>
                <p:cNvSpPr/>
                <p:nvPr>
                  <p:custDataLst>
                    <p:tags r:id="rId48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6" name="椭圆 65">
                  <a:extLst>
                    <a:ext uri="{FF2B5EF4-FFF2-40B4-BE49-F238E27FC236}">
                      <a16:creationId xmlns:a16="http://schemas.microsoft.com/office/drawing/2014/main" id="{81380356-A891-F2E7-4143-1DA6304B6462}"/>
                    </a:ext>
                  </a:extLst>
                </p:cNvPr>
                <p:cNvSpPr/>
                <p:nvPr>
                  <p:custDataLst>
                    <p:tags r:id="rId49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7" name="椭圆 66">
                  <a:extLst>
                    <a:ext uri="{FF2B5EF4-FFF2-40B4-BE49-F238E27FC236}">
                      <a16:creationId xmlns:a16="http://schemas.microsoft.com/office/drawing/2014/main" id="{A4E5FADD-2B68-94F5-71B6-26A9DB495E6E}"/>
                    </a:ext>
                  </a:extLst>
                </p:cNvPr>
                <p:cNvSpPr/>
                <p:nvPr>
                  <p:custDataLst>
                    <p:tags r:id="rId50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8" name="椭圆 67">
                  <a:extLst>
                    <a:ext uri="{FF2B5EF4-FFF2-40B4-BE49-F238E27FC236}">
                      <a16:creationId xmlns:a16="http://schemas.microsoft.com/office/drawing/2014/main" id="{3E481B18-7AF4-6633-D8DB-1B0FE7F7357F}"/>
                    </a:ext>
                  </a:extLst>
                </p:cNvPr>
                <p:cNvSpPr/>
                <p:nvPr>
                  <p:custDataLst>
                    <p:tags r:id="rId51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E388708E-3375-A73D-1FC4-496B97220330}"/>
                  </a:ext>
                </a:extLst>
              </p:cNvPr>
              <p:cNvGrpSpPr/>
              <p:nvPr/>
            </p:nvGrpSpPr>
            <p:grpSpPr>
              <a:xfrm>
                <a:off x="213614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61" name="椭圆 60">
                  <a:extLst>
                    <a:ext uri="{FF2B5EF4-FFF2-40B4-BE49-F238E27FC236}">
                      <a16:creationId xmlns:a16="http://schemas.microsoft.com/office/drawing/2014/main" id="{D284C601-322B-7955-73D9-2E6D771ADD25}"/>
                    </a:ext>
                  </a:extLst>
                </p:cNvPr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椭圆 61">
                  <a:extLst>
                    <a:ext uri="{FF2B5EF4-FFF2-40B4-BE49-F238E27FC236}">
                      <a16:creationId xmlns:a16="http://schemas.microsoft.com/office/drawing/2014/main" id="{0DE941D9-B1EC-A946-EF16-892FF1CFF089}"/>
                    </a:ext>
                  </a:extLst>
                </p:cNvPr>
                <p:cNvSpPr/>
                <p:nvPr>
                  <p:custDataLst>
                    <p:tags r:id="rId45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3" name="椭圆 62">
                  <a:extLst>
                    <a:ext uri="{FF2B5EF4-FFF2-40B4-BE49-F238E27FC236}">
                      <a16:creationId xmlns:a16="http://schemas.microsoft.com/office/drawing/2014/main" id="{61378B77-7D1B-2D1E-2834-526D136B5910}"/>
                    </a:ext>
                  </a:extLst>
                </p:cNvPr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4" name="椭圆 63">
                  <a:extLst>
                    <a:ext uri="{FF2B5EF4-FFF2-40B4-BE49-F238E27FC236}">
                      <a16:creationId xmlns:a16="http://schemas.microsoft.com/office/drawing/2014/main" id="{37DB41D2-C14B-D4BB-98D1-072D31E8A3E3}"/>
                    </a:ext>
                  </a:extLst>
                </p:cNvPr>
                <p:cNvSpPr/>
                <p:nvPr>
                  <p:custDataLst>
                    <p:tags r:id="rId47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BBCA0B06-EAF7-9734-E1A4-5A2708F3070D}"/>
                  </a:ext>
                </a:extLst>
              </p:cNvPr>
              <p:cNvGrpSpPr/>
              <p:nvPr/>
            </p:nvGrpSpPr>
            <p:grpSpPr>
              <a:xfrm>
                <a:off x="237998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57" name="椭圆 56">
                  <a:extLst>
                    <a:ext uri="{FF2B5EF4-FFF2-40B4-BE49-F238E27FC236}">
                      <a16:creationId xmlns:a16="http://schemas.microsoft.com/office/drawing/2014/main" id="{05A0031E-F9C1-E952-5427-997C5418FE73}"/>
                    </a:ext>
                  </a:extLst>
                </p:cNvPr>
                <p:cNvSpPr/>
                <p:nvPr>
                  <p:custDataLst>
                    <p:tags r:id="rId40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椭圆 57">
                  <a:extLst>
                    <a:ext uri="{FF2B5EF4-FFF2-40B4-BE49-F238E27FC236}">
                      <a16:creationId xmlns:a16="http://schemas.microsoft.com/office/drawing/2014/main" id="{4E623F92-3B9A-1274-C086-2C1ECF0AA845}"/>
                    </a:ext>
                  </a:extLst>
                </p:cNvPr>
                <p:cNvSpPr/>
                <p:nvPr>
                  <p:custDataLst>
                    <p:tags r:id="rId41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1A57B593-357B-1A3A-B3D0-8A1F7F54A9DA}"/>
                    </a:ext>
                  </a:extLst>
                </p:cNvPr>
                <p:cNvSpPr/>
                <p:nvPr>
                  <p:custDataLst>
                    <p:tags r:id="rId42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0" name="椭圆 59">
                  <a:extLst>
                    <a:ext uri="{FF2B5EF4-FFF2-40B4-BE49-F238E27FC236}">
                      <a16:creationId xmlns:a16="http://schemas.microsoft.com/office/drawing/2014/main" id="{EED8BC16-0F92-C610-9020-09D514291FC1}"/>
                    </a:ext>
                  </a:extLst>
                </p:cNvPr>
                <p:cNvSpPr/>
                <p:nvPr>
                  <p:custDataLst>
                    <p:tags r:id="rId43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2" name="组合 41">
                <a:extLst>
                  <a:ext uri="{FF2B5EF4-FFF2-40B4-BE49-F238E27FC236}">
                    <a16:creationId xmlns:a16="http://schemas.microsoft.com/office/drawing/2014/main" id="{A9F38D7D-3C5B-BB31-1912-DE28813C0AE5}"/>
                  </a:ext>
                </a:extLst>
              </p:cNvPr>
              <p:cNvGrpSpPr/>
              <p:nvPr/>
            </p:nvGrpSpPr>
            <p:grpSpPr>
              <a:xfrm>
                <a:off x="262382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53" name="椭圆 52">
                  <a:extLst>
                    <a:ext uri="{FF2B5EF4-FFF2-40B4-BE49-F238E27FC236}">
                      <a16:creationId xmlns:a16="http://schemas.microsoft.com/office/drawing/2014/main" id="{942CA761-DDB5-C4ED-5CF8-752FD017AF19}"/>
                    </a:ext>
                  </a:extLst>
                </p:cNvPr>
                <p:cNvSpPr/>
                <p:nvPr>
                  <p:custDataLst>
                    <p:tags r:id="rId36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4" name="椭圆 53">
                  <a:extLst>
                    <a:ext uri="{FF2B5EF4-FFF2-40B4-BE49-F238E27FC236}">
                      <a16:creationId xmlns:a16="http://schemas.microsoft.com/office/drawing/2014/main" id="{51E7A8D6-A962-693A-8C00-5C86A2B30B9E}"/>
                    </a:ext>
                  </a:extLst>
                </p:cNvPr>
                <p:cNvSpPr/>
                <p:nvPr>
                  <p:custDataLst>
                    <p:tags r:id="rId37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椭圆 54">
                  <a:extLst>
                    <a:ext uri="{FF2B5EF4-FFF2-40B4-BE49-F238E27FC236}">
                      <a16:creationId xmlns:a16="http://schemas.microsoft.com/office/drawing/2014/main" id="{119CDA8A-1CDF-5500-2570-8B6968BDB059}"/>
                    </a:ext>
                  </a:extLst>
                </p:cNvPr>
                <p:cNvSpPr/>
                <p:nvPr>
                  <p:custDataLst>
                    <p:tags r:id="rId38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6" name="椭圆 55">
                  <a:extLst>
                    <a:ext uri="{FF2B5EF4-FFF2-40B4-BE49-F238E27FC236}">
                      <a16:creationId xmlns:a16="http://schemas.microsoft.com/office/drawing/2014/main" id="{A037D4E5-B96D-349F-5D4D-F6433AD3EC5F}"/>
                    </a:ext>
                  </a:extLst>
                </p:cNvPr>
                <p:cNvSpPr/>
                <p:nvPr>
                  <p:custDataLst>
                    <p:tags r:id="rId39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3" name="组合 42">
                <a:extLst>
                  <a:ext uri="{FF2B5EF4-FFF2-40B4-BE49-F238E27FC236}">
                    <a16:creationId xmlns:a16="http://schemas.microsoft.com/office/drawing/2014/main" id="{E086B0AA-CD46-7AF3-D0B5-EBFEA9F8CECE}"/>
                  </a:ext>
                </a:extLst>
              </p:cNvPr>
              <p:cNvGrpSpPr/>
              <p:nvPr/>
            </p:nvGrpSpPr>
            <p:grpSpPr>
              <a:xfrm>
                <a:off x="286766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6D755EC4-6B62-B088-5BB3-4775DB225E99}"/>
                    </a:ext>
                  </a:extLst>
                </p:cNvPr>
                <p:cNvSpPr/>
                <p:nvPr>
                  <p:custDataLst>
                    <p:tags r:id="rId32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0" name="椭圆 49">
                  <a:extLst>
                    <a:ext uri="{FF2B5EF4-FFF2-40B4-BE49-F238E27FC236}">
                      <a16:creationId xmlns:a16="http://schemas.microsoft.com/office/drawing/2014/main" id="{2A6AE85D-021F-8613-3BF2-074A004E7722}"/>
                    </a:ext>
                  </a:extLst>
                </p:cNvPr>
                <p:cNvSpPr/>
                <p:nvPr>
                  <p:custDataLst>
                    <p:tags r:id="rId33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椭圆 50">
                  <a:extLst>
                    <a:ext uri="{FF2B5EF4-FFF2-40B4-BE49-F238E27FC236}">
                      <a16:creationId xmlns:a16="http://schemas.microsoft.com/office/drawing/2014/main" id="{134E6BF4-38D4-8735-C6A0-9524A73A479A}"/>
                    </a:ext>
                  </a:extLst>
                </p:cNvPr>
                <p:cNvSpPr/>
                <p:nvPr>
                  <p:custDataLst>
                    <p:tags r:id="rId34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2" name="椭圆 51">
                  <a:extLst>
                    <a:ext uri="{FF2B5EF4-FFF2-40B4-BE49-F238E27FC236}">
                      <a16:creationId xmlns:a16="http://schemas.microsoft.com/office/drawing/2014/main" id="{3E3536C0-2E62-8466-4DF2-464309AA77C2}"/>
                    </a:ext>
                  </a:extLst>
                </p:cNvPr>
                <p:cNvSpPr/>
                <p:nvPr>
                  <p:custDataLst>
                    <p:tags r:id="rId35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3E8AB285-7322-12A4-C503-1614FD0568A7}"/>
                  </a:ext>
                </a:extLst>
              </p:cNvPr>
              <p:cNvGrpSpPr/>
              <p:nvPr/>
            </p:nvGrpSpPr>
            <p:grpSpPr>
              <a:xfrm>
                <a:off x="31115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45" name="椭圆 44">
                  <a:extLst>
                    <a:ext uri="{FF2B5EF4-FFF2-40B4-BE49-F238E27FC236}">
                      <a16:creationId xmlns:a16="http://schemas.microsoft.com/office/drawing/2014/main" id="{44ADD377-76B8-CCF7-5BA1-3405E5F4D0FC}"/>
                    </a:ext>
                  </a:extLst>
                </p:cNvPr>
                <p:cNvSpPr/>
                <p:nvPr>
                  <p:custDataLst>
                    <p:tags r:id="rId28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椭圆 45">
                  <a:extLst>
                    <a:ext uri="{FF2B5EF4-FFF2-40B4-BE49-F238E27FC236}">
                      <a16:creationId xmlns:a16="http://schemas.microsoft.com/office/drawing/2014/main" id="{A1BFC690-25CC-4641-DB95-265605E16D1C}"/>
                    </a:ext>
                  </a:extLst>
                </p:cNvPr>
                <p:cNvSpPr/>
                <p:nvPr>
                  <p:custDataLst>
                    <p:tags r:id="rId29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椭圆 46">
                  <a:extLst>
                    <a:ext uri="{FF2B5EF4-FFF2-40B4-BE49-F238E27FC236}">
                      <a16:creationId xmlns:a16="http://schemas.microsoft.com/office/drawing/2014/main" id="{76D2D409-F675-45D6-68F6-046E0F2F3B6B}"/>
                    </a:ext>
                  </a:extLst>
                </p:cNvPr>
                <p:cNvSpPr/>
                <p:nvPr>
                  <p:custDataLst>
                    <p:tags r:id="rId30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椭圆 47">
                  <a:extLst>
                    <a:ext uri="{FF2B5EF4-FFF2-40B4-BE49-F238E27FC236}">
                      <a16:creationId xmlns:a16="http://schemas.microsoft.com/office/drawing/2014/main" id="{B4EF5BBF-7723-7B02-C4BD-134E2C5EE693}"/>
                    </a:ext>
                  </a:extLst>
                </p:cNvPr>
                <p:cNvSpPr/>
                <p:nvPr>
                  <p:custDataLst>
                    <p:tags r:id="rId31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BE75685-E19E-71F2-09B9-995516A81D86}"/>
                </a:ext>
              </a:extLst>
            </p:cNvPr>
            <p:cNvGrpSpPr/>
            <p:nvPr/>
          </p:nvGrpSpPr>
          <p:grpSpPr>
            <a:xfrm>
              <a:off x="2568161" y="-1206499"/>
              <a:ext cx="598332" cy="436880"/>
              <a:chOff x="1892300" y="-1206500"/>
              <a:chExt cx="1320800" cy="964399"/>
            </a:xfrm>
            <a:grpFill/>
          </p:grpSpPr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659329C9-FDA9-9383-5587-8F17C57198B4}"/>
                  </a:ext>
                </a:extLst>
              </p:cNvPr>
              <p:cNvGrpSpPr/>
              <p:nvPr/>
            </p:nvGrpSpPr>
            <p:grpSpPr>
              <a:xfrm>
                <a:off x="18923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35" name="椭圆 34">
                  <a:extLst>
                    <a:ext uri="{FF2B5EF4-FFF2-40B4-BE49-F238E27FC236}">
                      <a16:creationId xmlns:a16="http://schemas.microsoft.com/office/drawing/2014/main" id="{D7E027AE-8FF7-B692-2C31-7A47432AE9DE}"/>
                    </a:ext>
                  </a:extLst>
                </p:cNvPr>
                <p:cNvSpPr/>
                <p:nvPr>
                  <p:custDataLst>
                    <p:tags r:id="rId24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E0F48716-23EF-A270-9999-9B92E512DDE3}"/>
                    </a:ext>
                  </a:extLst>
                </p:cNvPr>
                <p:cNvSpPr/>
                <p:nvPr>
                  <p:custDataLst>
                    <p:tags r:id="rId25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椭圆 36">
                  <a:extLst>
                    <a:ext uri="{FF2B5EF4-FFF2-40B4-BE49-F238E27FC236}">
                      <a16:creationId xmlns:a16="http://schemas.microsoft.com/office/drawing/2014/main" id="{919F2C19-A898-AFCF-C718-E45B6C569FD7}"/>
                    </a:ext>
                  </a:extLst>
                </p:cNvPr>
                <p:cNvSpPr/>
                <p:nvPr>
                  <p:custDataLst>
                    <p:tags r:id="rId26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8" name="椭圆 37">
                  <a:extLst>
                    <a:ext uri="{FF2B5EF4-FFF2-40B4-BE49-F238E27FC236}">
                      <a16:creationId xmlns:a16="http://schemas.microsoft.com/office/drawing/2014/main" id="{02415866-2442-A1A2-1B21-ED68B60A85F6}"/>
                    </a:ext>
                  </a:extLst>
                </p:cNvPr>
                <p:cNvSpPr/>
                <p:nvPr>
                  <p:custDataLst>
                    <p:tags r:id="rId27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B29F1B03-D73A-AB62-27E8-F5E0F26BE418}"/>
                  </a:ext>
                </a:extLst>
              </p:cNvPr>
              <p:cNvGrpSpPr/>
              <p:nvPr/>
            </p:nvGrpSpPr>
            <p:grpSpPr>
              <a:xfrm>
                <a:off x="213614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31" name="椭圆 30">
                  <a:extLst>
                    <a:ext uri="{FF2B5EF4-FFF2-40B4-BE49-F238E27FC236}">
                      <a16:creationId xmlns:a16="http://schemas.microsoft.com/office/drawing/2014/main" id="{FEEF4AC2-C943-E932-F7C0-A684D1B8166E}"/>
                    </a:ext>
                  </a:extLst>
                </p:cNvPr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2" name="椭圆 31">
                  <a:extLst>
                    <a:ext uri="{FF2B5EF4-FFF2-40B4-BE49-F238E27FC236}">
                      <a16:creationId xmlns:a16="http://schemas.microsoft.com/office/drawing/2014/main" id="{5108FF6F-A1AA-9EC8-AD1F-0330E6D37B36}"/>
                    </a:ext>
                  </a:extLst>
                </p:cNvPr>
                <p:cNvSpPr/>
                <p:nvPr>
                  <p:custDataLst>
                    <p:tags r:id="rId21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椭圆 32">
                  <a:extLst>
                    <a:ext uri="{FF2B5EF4-FFF2-40B4-BE49-F238E27FC236}">
                      <a16:creationId xmlns:a16="http://schemas.microsoft.com/office/drawing/2014/main" id="{357BEC04-0884-D524-7AFF-B8128858D17C}"/>
                    </a:ext>
                  </a:extLst>
                </p:cNvPr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椭圆 33">
                  <a:extLst>
                    <a:ext uri="{FF2B5EF4-FFF2-40B4-BE49-F238E27FC236}">
                      <a16:creationId xmlns:a16="http://schemas.microsoft.com/office/drawing/2014/main" id="{E3F74DE0-3712-D059-0E16-DCB38A350996}"/>
                    </a:ext>
                  </a:extLst>
                </p:cNvPr>
                <p:cNvSpPr/>
                <p:nvPr>
                  <p:custDataLst>
                    <p:tags r:id="rId23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7A0D1D98-D1A1-78E3-FAAC-0A43C19A70F9}"/>
                  </a:ext>
                </a:extLst>
              </p:cNvPr>
              <p:cNvGrpSpPr/>
              <p:nvPr/>
            </p:nvGrpSpPr>
            <p:grpSpPr>
              <a:xfrm>
                <a:off x="237998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57D40D7-31B4-8367-EE43-8A0CE5249B67}"/>
                    </a:ext>
                  </a:extLst>
                </p:cNvPr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872A2DE0-043A-CB66-3A94-8B0F4F66421C}"/>
                    </a:ext>
                  </a:extLst>
                </p:cNvPr>
                <p:cNvSpPr/>
                <p:nvPr>
                  <p:custDataLst>
                    <p:tags r:id="rId17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椭圆 28">
                  <a:extLst>
                    <a:ext uri="{FF2B5EF4-FFF2-40B4-BE49-F238E27FC236}">
                      <a16:creationId xmlns:a16="http://schemas.microsoft.com/office/drawing/2014/main" id="{70A5984D-8316-7B02-85F8-896869C98A93}"/>
                    </a:ext>
                  </a:extLst>
                </p:cNvPr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1AAB7F36-52AE-E02F-0C38-E19C79B6C0FF}"/>
                    </a:ext>
                  </a:extLst>
                </p:cNvPr>
                <p:cNvSpPr/>
                <p:nvPr>
                  <p:custDataLst>
                    <p:tags r:id="rId19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211BE90F-1EBF-9E20-9C16-319C1453EB53}"/>
                  </a:ext>
                </a:extLst>
              </p:cNvPr>
              <p:cNvGrpSpPr/>
              <p:nvPr/>
            </p:nvGrpSpPr>
            <p:grpSpPr>
              <a:xfrm>
                <a:off x="262382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23" name="椭圆 22">
                  <a:extLst>
                    <a:ext uri="{FF2B5EF4-FFF2-40B4-BE49-F238E27FC236}">
                      <a16:creationId xmlns:a16="http://schemas.microsoft.com/office/drawing/2014/main" id="{7306785E-3A6C-B35E-FBD3-3949E68CB0C1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4" name="椭圆 23">
                  <a:extLst>
                    <a:ext uri="{FF2B5EF4-FFF2-40B4-BE49-F238E27FC236}">
                      <a16:creationId xmlns:a16="http://schemas.microsoft.com/office/drawing/2014/main" id="{DFB00B3D-74BB-7717-DE33-6A4FBE1C4EE3}"/>
                    </a:ext>
                  </a:extLst>
                </p:cNvPr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8E281278-3ECA-05D3-3E6C-677E7A838A06}"/>
                    </a:ext>
                  </a:extLst>
                </p:cNvPr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椭圆 25">
                  <a:extLst>
                    <a:ext uri="{FF2B5EF4-FFF2-40B4-BE49-F238E27FC236}">
                      <a16:creationId xmlns:a16="http://schemas.microsoft.com/office/drawing/2014/main" id="{A8E69A97-BB96-CAD2-571D-DF2A8054FDBD}"/>
                    </a:ext>
                  </a:extLst>
                </p:cNvPr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E42B16E9-CE8F-7C82-15A1-1D9D9CF9B2F0}"/>
                  </a:ext>
                </a:extLst>
              </p:cNvPr>
              <p:cNvGrpSpPr/>
              <p:nvPr/>
            </p:nvGrpSpPr>
            <p:grpSpPr>
              <a:xfrm>
                <a:off x="286766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9" name="椭圆 18">
                  <a:extLst>
                    <a:ext uri="{FF2B5EF4-FFF2-40B4-BE49-F238E27FC236}">
                      <a16:creationId xmlns:a16="http://schemas.microsoft.com/office/drawing/2014/main" id="{67964ACE-C480-1402-B5BB-851A417779D4}"/>
                    </a:ext>
                  </a:extLst>
                </p:cNvPr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07531B62-202F-4D71-9B93-B57A66EF8FF9}"/>
                    </a:ext>
                  </a:extLst>
                </p:cNvPr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椭圆 20">
                  <a:extLst>
                    <a:ext uri="{FF2B5EF4-FFF2-40B4-BE49-F238E27FC236}">
                      <a16:creationId xmlns:a16="http://schemas.microsoft.com/office/drawing/2014/main" id="{7A7DB315-F10A-B5AF-D748-BF913C67E83D}"/>
                    </a:ext>
                  </a:extLst>
                </p:cNvPr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2" name="椭圆 21">
                  <a:extLst>
                    <a:ext uri="{FF2B5EF4-FFF2-40B4-BE49-F238E27FC236}">
                      <a16:creationId xmlns:a16="http://schemas.microsoft.com/office/drawing/2014/main" id="{8944A482-6734-1FB8-0DD5-41FA65AADCDE}"/>
                    </a:ext>
                  </a:extLst>
                </p:cNvPr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7B445549-1EB0-E2E5-EF70-9F65F14BBB36}"/>
                  </a:ext>
                </a:extLst>
              </p:cNvPr>
              <p:cNvGrpSpPr/>
              <p:nvPr/>
            </p:nvGrpSpPr>
            <p:grpSpPr>
              <a:xfrm>
                <a:off x="31115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32ABC21F-6CA9-3B53-5B35-AD19310933E7}"/>
                    </a:ext>
                  </a:extLst>
                </p:cNvPr>
                <p:cNvSpPr/>
                <p:nvPr>
                  <p:custDataLst>
                    <p:tags r:id="rId4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椭圆 15">
                  <a:extLst>
                    <a:ext uri="{FF2B5EF4-FFF2-40B4-BE49-F238E27FC236}">
                      <a16:creationId xmlns:a16="http://schemas.microsoft.com/office/drawing/2014/main" id="{59EAB85D-EA28-6CD1-C709-3C442580BC03}"/>
                    </a:ext>
                  </a:extLst>
                </p:cNvPr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" name="椭圆 16">
                  <a:extLst>
                    <a:ext uri="{FF2B5EF4-FFF2-40B4-BE49-F238E27FC236}">
                      <a16:creationId xmlns:a16="http://schemas.microsoft.com/office/drawing/2014/main" id="{D900D657-A7D3-83B4-8665-93D11A2A5E09}"/>
                    </a:ext>
                  </a:extLst>
                </p:cNvPr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8" name="椭圆 17">
                  <a:extLst>
                    <a:ext uri="{FF2B5EF4-FFF2-40B4-BE49-F238E27FC236}">
                      <a16:creationId xmlns:a16="http://schemas.microsoft.com/office/drawing/2014/main" id="{7F6B12C7-9CEC-160E-3764-A9FF8C0E8686}"/>
                    </a:ext>
                  </a:extLst>
                </p:cNvPr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pic>
        <p:nvPicPr>
          <p:cNvPr id="81" name="Picture 2">
            <a:extLst>
              <a:ext uri="{FF2B5EF4-FFF2-40B4-BE49-F238E27FC236}">
                <a16:creationId xmlns:a16="http://schemas.microsoft.com/office/drawing/2014/main" id="{F2F93C0A-8967-1C46-00A8-EFDACB1C8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5">
            <a:extLst>
              <a:ext uri="{BEBA8EAE-BF5A-486C-A8C5-ECC9F3942E4B}">
                <a14:imgProps xmlns:a14="http://schemas.microsoft.com/office/drawing/2010/main">
                  <a14:imgLayer r:embed="rId56">
                    <a14:imgEffect>
                      <a14:brightnessContrast bright="42000" contras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29" y="182924"/>
            <a:ext cx="4157033" cy="500384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83" name="文本框 82">
            <a:extLst>
              <a:ext uri="{FF2B5EF4-FFF2-40B4-BE49-F238E27FC236}">
                <a16:creationId xmlns:a16="http://schemas.microsoft.com/office/drawing/2014/main" id="{D413F38D-7838-6A12-7AC0-7F0E8E2F680B}"/>
              </a:ext>
            </a:extLst>
          </p:cNvPr>
          <p:cNvSpPr txBox="1"/>
          <p:nvPr/>
        </p:nvSpPr>
        <p:spPr>
          <a:xfrm>
            <a:off x="8057563" y="316619"/>
            <a:ext cx="2737709" cy="6155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Aft>
                <a:spcPts val="600"/>
              </a:spcAft>
              <a:defRPr spc="300">
                <a:gradFill>
                  <a:gsLst>
                    <a:gs pos="2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0"/>
                </a:gradFill>
                <a:effectLst>
                  <a:outerShdw blurRad="1016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pPr lvl="0" algn="l">
              <a:lnSpc>
                <a:spcPct val="100000"/>
              </a:lnSpc>
              <a:spcAft>
                <a:spcPts val="0"/>
              </a:spcAft>
              <a:defRPr/>
            </a:pPr>
            <a:r>
              <a:rPr lang="zh-CN" altLang="en-US" sz="4000" dirty="0">
                <a:gradFill>
                  <a:gsLst>
                    <a:gs pos="30000">
                      <a:srgbClr val="77EFEB"/>
                    </a:gs>
                    <a:gs pos="54000">
                      <a:srgbClr val="129BFF"/>
                    </a:gs>
                  </a:gsLst>
                  <a:lin ang="11400000" scaled="0"/>
                </a:gradFill>
                <a:effectLst/>
                <a:latin typeface="钉钉进步体" panose="00020600040101010101" pitchFamily="18" charset="-122"/>
                <a:ea typeface="钉钉进步体" panose="00020600040101010101" pitchFamily="18" charset="-122"/>
                <a:cs typeface="+mn-ea"/>
                <a:sym typeface="+mn-lt"/>
              </a:rPr>
              <a:t>题目类型</a:t>
            </a:r>
            <a:endParaRPr kumimoji="0" lang="zh-CN" altLang="en-US" u="none" strike="noStrike" kern="1200" cap="none" spc="300" normalizeH="0" baseline="0" noProof="0" dirty="0">
              <a:ln>
                <a:noFill/>
              </a:ln>
              <a:gradFill>
                <a:gsLst>
                  <a:gs pos="30000">
                    <a:srgbClr val="77EFEB"/>
                  </a:gs>
                  <a:gs pos="54000">
                    <a:srgbClr val="129BFF"/>
                  </a:gs>
                </a:gsLst>
                <a:lin ang="11400000" scaled="0"/>
              </a:gradFill>
              <a:effectLst/>
              <a:uLnTx/>
              <a:uFillTx/>
              <a:latin typeface="钉钉进步体" panose="00020600040101010101" pitchFamily="18" charset="-122"/>
              <a:ea typeface="钉钉进步体" panose="00020600040101010101" pitchFamily="18" charset="-122"/>
              <a:cs typeface="+mn-ea"/>
              <a:sym typeface="+mn-lt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61A4C9F4-2E7A-6A3B-5A4B-E98F763E3036}"/>
              </a:ext>
            </a:extLst>
          </p:cNvPr>
          <p:cNvGrpSpPr/>
          <p:nvPr/>
        </p:nvGrpSpPr>
        <p:grpSpPr>
          <a:xfrm>
            <a:off x="1999170" y="5198874"/>
            <a:ext cx="7800783" cy="662106"/>
            <a:chOff x="1986396" y="5024803"/>
            <a:chExt cx="7800783" cy="662106"/>
          </a:xfrm>
        </p:grpSpPr>
        <p:sp>
          <p:nvSpPr>
            <p:cNvPr id="108" name="图形">
              <a:extLst>
                <a:ext uri="{FF2B5EF4-FFF2-40B4-BE49-F238E27FC236}">
                  <a16:creationId xmlns:a16="http://schemas.microsoft.com/office/drawing/2014/main" id="{67EAF807-04FB-7921-86E8-4D67968F8103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 flipH="1" flipV="1">
              <a:off x="1986396" y="5024803"/>
              <a:ext cx="7800783" cy="662106"/>
            </a:xfrm>
            <a:prstGeom prst="parallelogram">
              <a:avLst>
                <a:gd name="adj" fmla="val 13995"/>
              </a:avLst>
            </a:prstGeom>
            <a:gradFill>
              <a:gsLst>
                <a:gs pos="4000">
                  <a:srgbClr val="029CFF">
                    <a:alpha val="10000"/>
                  </a:srgbClr>
                </a:gs>
                <a:gs pos="36000">
                  <a:srgbClr val="029CFF">
                    <a:alpha val="0"/>
                  </a:srgbClr>
                </a:gs>
                <a:gs pos="100000">
                  <a:srgbClr val="129BFF">
                    <a:alpha val="10000"/>
                  </a:srgbClr>
                </a:gs>
                <a:gs pos="66000">
                  <a:srgbClr val="029CFF">
                    <a:alpha val="0"/>
                  </a:srgbClr>
                </a:gs>
              </a:gsLst>
              <a:lin ang="21594000" scaled="0"/>
            </a:gradFill>
            <a:ln w="25400">
              <a:gradFill>
                <a:gsLst>
                  <a:gs pos="100000">
                    <a:srgbClr val="2DBEFF">
                      <a:alpha val="30000"/>
                    </a:srgbClr>
                  </a:gs>
                  <a:gs pos="0">
                    <a:srgbClr val="2DBEFF">
                      <a:alpha val="30000"/>
                    </a:srgbClr>
                  </a:gs>
                  <a:gs pos="64000">
                    <a:srgbClr val="03FCFE">
                      <a:alpha val="0"/>
                    </a:srgbClr>
                  </a:gs>
                  <a:gs pos="40000">
                    <a:srgbClr val="03FCFE">
                      <a:alpha val="0"/>
                    </a:srgbClr>
                  </a:gs>
                </a:gsLst>
                <a:lin ang="120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gradFill>
                  <a:gsLst>
                    <a:gs pos="67000">
                      <a:srgbClr val="FFFFFF"/>
                    </a:gs>
                    <a:gs pos="88000">
                      <a:srgbClr val="24FAFE"/>
                    </a:gs>
                  </a:gsLst>
                  <a:lin ang="5400000" scaled="0"/>
                </a:gradFill>
                <a:cs typeface="+mn-ea"/>
                <a:sym typeface="+mn-lt"/>
              </a:endParaRPr>
            </a:p>
          </p:txBody>
        </p:sp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3EAC9804-9146-C676-8852-258D5C0A1CE5}"/>
                </a:ext>
              </a:extLst>
            </p:cNvPr>
            <p:cNvSpPr txBox="1"/>
            <p:nvPr/>
          </p:nvSpPr>
          <p:spPr>
            <a:xfrm>
              <a:off x="2195608" y="5101003"/>
              <a:ext cx="7250610" cy="50970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1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答案</a:t>
              </a:r>
              <a:endParaRPr lang="zh-CN" sz="2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82CD478E-A5D1-C16B-67A1-8557DD922C2A}"/>
              </a:ext>
            </a:extLst>
          </p:cNvPr>
          <p:cNvSpPr txBox="1"/>
          <p:nvPr/>
        </p:nvSpPr>
        <p:spPr>
          <a:xfrm>
            <a:off x="1442723" y="1152378"/>
            <a:ext cx="9533708" cy="470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题目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6637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3FC98F-336E-20E4-F281-C3F3C12BC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图片 192">
            <a:extLst>
              <a:ext uri="{FF2B5EF4-FFF2-40B4-BE49-F238E27FC236}">
                <a16:creationId xmlns:a16="http://schemas.microsoft.com/office/drawing/2014/main" id="{E7218AC5-19F5-AF1A-FDD0-9BFE9889DDE4}"/>
              </a:ext>
            </a:extLst>
          </p:cNvPr>
          <p:cNvPicPr>
            <a:picLocks noChangeAspect="1"/>
          </p:cNvPicPr>
          <p:nvPr/>
        </p:nvPicPr>
        <p:blipFill>
          <a:blip r:embed="rId51" cstate="print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683"/>
            <a:ext cx="12192000" cy="3428637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342F51D0-BC35-1E4F-FC42-49D13AA52CE8}"/>
              </a:ext>
            </a:extLst>
          </p:cNvPr>
          <p:cNvPicPr>
            <a:picLocks noChangeAspect="1"/>
          </p:cNvPicPr>
          <p:nvPr/>
        </p:nvPicPr>
        <p:blipFill>
          <a:blip r:embed="rId5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B203BFE-57F4-5DBE-6211-655A2D15B102}"/>
              </a:ext>
            </a:extLst>
          </p:cNvPr>
          <p:cNvSpPr txBox="1"/>
          <p:nvPr/>
        </p:nvSpPr>
        <p:spPr>
          <a:xfrm>
            <a:off x="1937487" y="2842219"/>
            <a:ext cx="8770746" cy="11079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Aft>
                <a:spcPts val="600"/>
              </a:spcAft>
              <a:defRPr spc="300">
                <a:gradFill>
                  <a:gsLst>
                    <a:gs pos="2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0"/>
                </a:gradFill>
                <a:effectLst>
                  <a:outerShdw blurRad="1016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pPr lvl="0">
              <a:lnSpc>
                <a:spcPct val="100000"/>
              </a:lnSpc>
              <a:spcAft>
                <a:spcPts val="0"/>
              </a:spcAft>
              <a:defRPr/>
            </a:pPr>
            <a:r>
              <a:rPr lang="en-US" altLang="zh-CN" sz="7200" noProof="0" dirty="0">
                <a:gradFill>
                  <a:gsLst>
                    <a:gs pos="30000">
                      <a:srgbClr val="77EFEB"/>
                    </a:gs>
                    <a:gs pos="54000">
                      <a:srgbClr val="129BFF"/>
                    </a:gs>
                  </a:gsLst>
                  <a:lin ang="11400000" scaled="0"/>
                </a:gradFill>
                <a:effectLst/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END</a:t>
            </a:r>
            <a:endParaRPr kumimoji="0" lang="zh-CN" altLang="en-US" sz="7200" u="none" strike="noStrike" kern="1200" cap="none" spc="300" normalizeH="0" baseline="0" noProof="0" dirty="0">
              <a:ln>
                <a:noFill/>
              </a:ln>
              <a:gradFill>
                <a:gsLst>
                  <a:gs pos="30000">
                    <a:srgbClr val="77EFEB"/>
                  </a:gs>
                  <a:gs pos="54000">
                    <a:srgbClr val="129BFF"/>
                  </a:gs>
                </a:gsLst>
                <a:lin ang="11400000" scaled="0"/>
              </a:gra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+mn-ea"/>
              <a:sym typeface="+mn-lt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DF29B5E-3562-4CB5-E47C-0C94DA2138AE}"/>
              </a:ext>
            </a:extLst>
          </p:cNvPr>
          <p:cNvGrpSpPr/>
          <p:nvPr/>
        </p:nvGrpSpPr>
        <p:grpSpPr>
          <a:xfrm>
            <a:off x="10440035" y="377190"/>
            <a:ext cx="1546860" cy="530860"/>
            <a:chOff x="1892300" y="-1206499"/>
            <a:chExt cx="1274193" cy="436880"/>
          </a:xfrm>
          <a:gradFill>
            <a:gsLst>
              <a:gs pos="0">
                <a:srgbClr val="CCFFFF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71C5136-79D9-017E-6AFC-1DEE184F7161}"/>
                </a:ext>
              </a:extLst>
            </p:cNvPr>
            <p:cNvGrpSpPr/>
            <p:nvPr/>
          </p:nvGrpSpPr>
          <p:grpSpPr>
            <a:xfrm>
              <a:off x="1892300" y="-1206499"/>
              <a:ext cx="598332" cy="436880"/>
              <a:chOff x="1892300" y="-1206500"/>
              <a:chExt cx="1320800" cy="964399"/>
            </a:xfrm>
            <a:grpFill/>
          </p:grpSpPr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id="{171A1662-29EB-7B3A-C701-A141BCFEAB38}"/>
                  </a:ext>
                </a:extLst>
              </p:cNvPr>
              <p:cNvGrpSpPr/>
              <p:nvPr/>
            </p:nvGrpSpPr>
            <p:grpSpPr>
              <a:xfrm>
                <a:off x="18923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78" name="椭圆 177">
                  <a:extLst>
                    <a:ext uri="{FF2B5EF4-FFF2-40B4-BE49-F238E27FC236}">
                      <a16:creationId xmlns:a16="http://schemas.microsoft.com/office/drawing/2014/main" id="{E256DEE7-0D7B-4122-44E2-D4C3B40B7AC3}"/>
                    </a:ext>
                  </a:extLst>
                </p:cNvPr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9" name="椭圆 178">
                  <a:extLst>
                    <a:ext uri="{FF2B5EF4-FFF2-40B4-BE49-F238E27FC236}">
                      <a16:creationId xmlns:a16="http://schemas.microsoft.com/office/drawing/2014/main" id="{F8D9B8E6-57FA-1608-2DA5-DBE7371454A2}"/>
                    </a:ext>
                  </a:extLst>
                </p:cNvPr>
                <p:cNvSpPr/>
                <p:nvPr>
                  <p:custDataLst>
                    <p:tags r:id="rId47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80" name="椭圆 179">
                  <a:extLst>
                    <a:ext uri="{FF2B5EF4-FFF2-40B4-BE49-F238E27FC236}">
                      <a16:creationId xmlns:a16="http://schemas.microsoft.com/office/drawing/2014/main" id="{E36DF8BC-116E-77D6-3278-B2C841470B4B}"/>
                    </a:ext>
                  </a:extLst>
                </p:cNvPr>
                <p:cNvSpPr/>
                <p:nvPr>
                  <p:custDataLst>
                    <p:tags r:id="rId48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81" name="椭圆 180">
                  <a:extLst>
                    <a:ext uri="{FF2B5EF4-FFF2-40B4-BE49-F238E27FC236}">
                      <a16:creationId xmlns:a16="http://schemas.microsoft.com/office/drawing/2014/main" id="{31CE132F-6463-8AA2-2AA3-9C2C5EDB5265}"/>
                    </a:ext>
                  </a:extLst>
                </p:cNvPr>
                <p:cNvSpPr/>
                <p:nvPr>
                  <p:custDataLst>
                    <p:tags r:id="rId49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3" name="组合 152">
                <a:extLst>
                  <a:ext uri="{FF2B5EF4-FFF2-40B4-BE49-F238E27FC236}">
                    <a16:creationId xmlns:a16="http://schemas.microsoft.com/office/drawing/2014/main" id="{0BA4EDD4-2349-BD3C-C282-D93B68C2AC9D}"/>
                  </a:ext>
                </a:extLst>
              </p:cNvPr>
              <p:cNvGrpSpPr/>
              <p:nvPr/>
            </p:nvGrpSpPr>
            <p:grpSpPr>
              <a:xfrm>
                <a:off x="213614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74" name="椭圆 173">
                  <a:extLst>
                    <a:ext uri="{FF2B5EF4-FFF2-40B4-BE49-F238E27FC236}">
                      <a16:creationId xmlns:a16="http://schemas.microsoft.com/office/drawing/2014/main" id="{66CDCD02-F89A-A4FF-8C96-DEDE4F5CEC4D}"/>
                    </a:ext>
                  </a:extLst>
                </p:cNvPr>
                <p:cNvSpPr/>
                <p:nvPr>
                  <p:custDataLst>
                    <p:tags r:id="rId42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5" name="椭圆 174">
                  <a:extLst>
                    <a:ext uri="{FF2B5EF4-FFF2-40B4-BE49-F238E27FC236}">
                      <a16:creationId xmlns:a16="http://schemas.microsoft.com/office/drawing/2014/main" id="{4D7BCBC4-A236-2DE9-F28E-EF160879C8AF}"/>
                    </a:ext>
                  </a:extLst>
                </p:cNvPr>
                <p:cNvSpPr/>
                <p:nvPr>
                  <p:custDataLst>
                    <p:tags r:id="rId43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6" name="椭圆 175">
                  <a:extLst>
                    <a:ext uri="{FF2B5EF4-FFF2-40B4-BE49-F238E27FC236}">
                      <a16:creationId xmlns:a16="http://schemas.microsoft.com/office/drawing/2014/main" id="{F3474A4D-EC4B-90F5-8779-CE44604FCA62}"/>
                    </a:ext>
                  </a:extLst>
                </p:cNvPr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7" name="椭圆 176">
                  <a:extLst>
                    <a:ext uri="{FF2B5EF4-FFF2-40B4-BE49-F238E27FC236}">
                      <a16:creationId xmlns:a16="http://schemas.microsoft.com/office/drawing/2014/main" id="{585AB9C2-8FFA-4BA4-BCEF-7E53930060F7}"/>
                    </a:ext>
                  </a:extLst>
                </p:cNvPr>
                <p:cNvSpPr/>
                <p:nvPr>
                  <p:custDataLst>
                    <p:tags r:id="rId45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4" name="组合 153">
                <a:extLst>
                  <a:ext uri="{FF2B5EF4-FFF2-40B4-BE49-F238E27FC236}">
                    <a16:creationId xmlns:a16="http://schemas.microsoft.com/office/drawing/2014/main" id="{FEAA102A-D6A9-C6F7-B884-101D258C4343}"/>
                  </a:ext>
                </a:extLst>
              </p:cNvPr>
              <p:cNvGrpSpPr/>
              <p:nvPr/>
            </p:nvGrpSpPr>
            <p:grpSpPr>
              <a:xfrm>
                <a:off x="237998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70" name="椭圆 169">
                  <a:extLst>
                    <a:ext uri="{FF2B5EF4-FFF2-40B4-BE49-F238E27FC236}">
                      <a16:creationId xmlns:a16="http://schemas.microsoft.com/office/drawing/2014/main" id="{2202F387-6E8A-A326-4635-CAFE709842A6}"/>
                    </a:ext>
                  </a:extLst>
                </p:cNvPr>
                <p:cNvSpPr/>
                <p:nvPr>
                  <p:custDataLst>
                    <p:tags r:id="rId38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1" name="椭圆 170">
                  <a:extLst>
                    <a:ext uri="{FF2B5EF4-FFF2-40B4-BE49-F238E27FC236}">
                      <a16:creationId xmlns:a16="http://schemas.microsoft.com/office/drawing/2014/main" id="{1A15C73B-1CB9-F983-147D-3A5EE496F4BD}"/>
                    </a:ext>
                  </a:extLst>
                </p:cNvPr>
                <p:cNvSpPr/>
                <p:nvPr>
                  <p:custDataLst>
                    <p:tags r:id="rId39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2" name="椭圆 171">
                  <a:extLst>
                    <a:ext uri="{FF2B5EF4-FFF2-40B4-BE49-F238E27FC236}">
                      <a16:creationId xmlns:a16="http://schemas.microsoft.com/office/drawing/2014/main" id="{381EBCAF-BEC7-31FB-B060-8003422164FD}"/>
                    </a:ext>
                  </a:extLst>
                </p:cNvPr>
                <p:cNvSpPr/>
                <p:nvPr>
                  <p:custDataLst>
                    <p:tags r:id="rId40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3" name="椭圆 172">
                  <a:extLst>
                    <a:ext uri="{FF2B5EF4-FFF2-40B4-BE49-F238E27FC236}">
                      <a16:creationId xmlns:a16="http://schemas.microsoft.com/office/drawing/2014/main" id="{F223E2FF-6F64-81F8-01C0-B7F8FEECB1AC}"/>
                    </a:ext>
                  </a:extLst>
                </p:cNvPr>
                <p:cNvSpPr/>
                <p:nvPr>
                  <p:custDataLst>
                    <p:tags r:id="rId41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5" name="组合 154">
                <a:extLst>
                  <a:ext uri="{FF2B5EF4-FFF2-40B4-BE49-F238E27FC236}">
                    <a16:creationId xmlns:a16="http://schemas.microsoft.com/office/drawing/2014/main" id="{DFD9F5A0-A567-86F1-B6BF-5ED11B4EA55C}"/>
                  </a:ext>
                </a:extLst>
              </p:cNvPr>
              <p:cNvGrpSpPr/>
              <p:nvPr/>
            </p:nvGrpSpPr>
            <p:grpSpPr>
              <a:xfrm>
                <a:off x="262382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66" name="椭圆 165">
                  <a:extLst>
                    <a:ext uri="{FF2B5EF4-FFF2-40B4-BE49-F238E27FC236}">
                      <a16:creationId xmlns:a16="http://schemas.microsoft.com/office/drawing/2014/main" id="{6BBC7806-A2A1-2C4F-CE5C-D2413AD90D63}"/>
                    </a:ext>
                  </a:extLst>
                </p:cNvPr>
                <p:cNvSpPr/>
                <p:nvPr>
                  <p:custDataLst>
                    <p:tags r:id="rId34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7" name="椭圆 166">
                  <a:extLst>
                    <a:ext uri="{FF2B5EF4-FFF2-40B4-BE49-F238E27FC236}">
                      <a16:creationId xmlns:a16="http://schemas.microsoft.com/office/drawing/2014/main" id="{E6D40222-330E-FF71-8284-9BC1800277CA}"/>
                    </a:ext>
                  </a:extLst>
                </p:cNvPr>
                <p:cNvSpPr/>
                <p:nvPr>
                  <p:custDataLst>
                    <p:tags r:id="rId35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8" name="椭圆 167">
                  <a:extLst>
                    <a:ext uri="{FF2B5EF4-FFF2-40B4-BE49-F238E27FC236}">
                      <a16:creationId xmlns:a16="http://schemas.microsoft.com/office/drawing/2014/main" id="{510A6A92-91E5-5C9F-CC16-3166BB5D577D}"/>
                    </a:ext>
                  </a:extLst>
                </p:cNvPr>
                <p:cNvSpPr/>
                <p:nvPr>
                  <p:custDataLst>
                    <p:tags r:id="rId36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9" name="椭圆 168">
                  <a:extLst>
                    <a:ext uri="{FF2B5EF4-FFF2-40B4-BE49-F238E27FC236}">
                      <a16:creationId xmlns:a16="http://schemas.microsoft.com/office/drawing/2014/main" id="{9CAE3513-3A49-CADE-2AAC-6E4FD060373E}"/>
                    </a:ext>
                  </a:extLst>
                </p:cNvPr>
                <p:cNvSpPr/>
                <p:nvPr>
                  <p:custDataLst>
                    <p:tags r:id="rId37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6" name="组合 155">
                <a:extLst>
                  <a:ext uri="{FF2B5EF4-FFF2-40B4-BE49-F238E27FC236}">
                    <a16:creationId xmlns:a16="http://schemas.microsoft.com/office/drawing/2014/main" id="{71CC7D24-41E9-FEDA-8A6F-3D526268AE7B}"/>
                  </a:ext>
                </a:extLst>
              </p:cNvPr>
              <p:cNvGrpSpPr/>
              <p:nvPr/>
            </p:nvGrpSpPr>
            <p:grpSpPr>
              <a:xfrm>
                <a:off x="286766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62" name="椭圆 161">
                  <a:extLst>
                    <a:ext uri="{FF2B5EF4-FFF2-40B4-BE49-F238E27FC236}">
                      <a16:creationId xmlns:a16="http://schemas.microsoft.com/office/drawing/2014/main" id="{F6082A29-1259-D18A-435C-A56EDD2E638C}"/>
                    </a:ext>
                  </a:extLst>
                </p:cNvPr>
                <p:cNvSpPr/>
                <p:nvPr>
                  <p:custDataLst>
                    <p:tags r:id="rId30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3" name="椭圆 162">
                  <a:extLst>
                    <a:ext uri="{FF2B5EF4-FFF2-40B4-BE49-F238E27FC236}">
                      <a16:creationId xmlns:a16="http://schemas.microsoft.com/office/drawing/2014/main" id="{EE592765-5C95-D50B-858C-D51FB65C3F95}"/>
                    </a:ext>
                  </a:extLst>
                </p:cNvPr>
                <p:cNvSpPr/>
                <p:nvPr>
                  <p:custDataLst>
                    <p:tags r:id="rId31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4" name="椭圆 163">
                  <a:extLst>
                    <a:ext uri="{FF2B5EF4-FFF2-40B4-BE49-F238E27FC236}">
                      <a16:creationId xmlns:a16="http://schemas.microsoft.com/office/drawing/2014/main" id="{BDCF2713-5E9C-BAE0-2E6A-87B7339DED24}"/>
                    </a:ext>
                  </a:extLst>
                </p:cNvPr>
                <p:cNvSpPr/>
                <p:nvPr>
                  <p:custDataLst>
                    <p:tags r:id="rId32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5" name="椭圆 164">
                  <a:extLst>
                    <a:ext uri="{FF2B5EF4-FFF2-40B4-BE49-F238E27FC236}">
                      <a16:creationId xmlns:a16="http://schemas.microsoft.com/office/drawing/2014/main" id="{47734B58-4573-AC6E-5F4B-30FD38E459DA}"/>
                    </a:ext>
                  </a:extLst>
                </p:cNvPr>
                <p:cNvSpPr/>
                <p:nvPr>
                  <p:custDataLst>
                    <p:tags r:id="rId33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7" name="组合 156">
                <a:extLst>
                  <a:ext uri="{FF2B5EF4-FFF2-40B4-BE49-F238E27FC236}">
                    <a16:creationId xmlns:a16="http://schemas.microsoft.com/office/drawing/2014/main" id="{73D37081-AA18-BA9C-5EFB-A93757C280C7}"/>
                  </a:ext>
                </a:extLst>
              </p:cNvPr>
              <p:cNvGrpSpPr/>
              <p:nvPr/>
            </p:nvGrpSpPr>
            <p:grpSpPr>
              <a:xfrm>
                <a:off x="31115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58" name="椭圆 157">
                  <a:extLst>
                    <a:ext uri="{FF2B5EF4-FFF2-40B4-BE49-F238E27FC236}">
                      <a16:creationId xmlns:a16="http://schemas.microsoft.com/office/drawing/2014/main" id="{75832888-D1F0-B990-8FDE-F8A520141A2D}"/>
                    </a:ext>
                  </a:extLst>
                </p:cNvPr>
                <p:cNvSpPr/>
                <p:nvPr>
                  <p:custDataLst>
                    <p:tags r:id="rId26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59" name="椭圆 158">
                  <a:extLst>
                    <a:ext uri="{FF2B5EF4-FFF2-40B4-BE49-F238E27FC236}">
                      <a16:creationId xmlns:a16="http://schemas.microsoft.com/office/drawing/2014/main" id="{4390C483-29C2-024E-08DF-702120C5AF78}"/>
                    </a:ext>
                  </a:extLst>
                </p:cNvPr>
                <p:cNvSpPr/>
                <p:nvPr>
                  <p:custDataLst>
                    <p:tags r:id="rId27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0" name="椭圆 159">
                  <a:extLst>
                    <a:ext uri="{FF2B5EF4-FFF2-40B4-BE49-F238E27FC236}">
                      <a16:creationId xmlns:a16="http://schemas.microsoft.com/office/drawing/2014/main" id="{71BE6D25-326D-7453-B5B7-A218004A5C78}"/>
                    </a:ext>
                  </a:extLst>
                </p:cNvPr>
                <p:cNvSpPr/>
                <p:nvPr>
                  <p:custDataLst>
                    <p:tags r:id="rId28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1" name="椭圆 160">
                  <a:extLst>
                    <a:ext uri="{FF2B5EF4-FFF2-40B4-BE49-F238E27FC236}">
                      <a16:creationId xmlns:a16="http://schemas.microsoft.com/office/drawing/2014/main" id="{F3E6BDD3-CDEE-C6F0-5980-BB64EC1999E2}"/>
                    </a:ext>
                  </a:extLst>
                </p:cNvPr>
                <p:cNvSpPr/>
                <p:nvPr>
                  <p:custDataLst>
                    <p:tags r:id="rId29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083C36E8-2F33-0B50-DF66-70BDF84EF5E6}"/>
                </a:ext>
              </a:extLst>
            </p:cNvPr>
            <p:cNvGrpSpPr/>
            <p:nvPr/>
          </p:nvGrpSpPr>
          <p:grpSpPr>
            <a:xfrm>
              <a:off x="2568161" y="-1206499"/>
              <a:ext cx="598332" cy="436880"/>
              <a:chOff x="1892300" y="-1206500"/>
              <a:chExt cx="1320800" cy="964399"/>
            </a:xfrm>
            <a:grpFill/>
          </p:grpSpPr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C50D04E8-6E9A-2B95-C1EC-0279EFD73A1F}"/>
                  </a:ext>
                </a:extLst>
              </p:cNvPr>
              <p:cNvGrpSpPr/>
              <p:nvPr/>
            </p:nvGrpSpPr>
            <p:grpSpPr>
              <a:xfrm>
                <a:off x="18923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48" name="椭圆 147">
                  <a:extLst>
                    <a:ext uri="{FF2B5EF4-FFF2-40B4-BE49-F238E27FC236}">
                      <a16:creationId xmlns:a16="http://schemas.microsoft.com/office/drawing/2014/main" id="{9460C7F0-30C7-816C-B438-6F775214C3A0}"/>
                    </a:ext>
                  </a:extLst>
                </p:cNvPr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9" name="椭圆 148">
                  <a:extLst>
                    <a:ext uri="{FF2B5EF4-FFF2-40B4-BE49-F238E27FC236}">
                      <a16:creationId xmlns:a16="http://schemas.microsoft.com/office/drawing/2014/main" id="{F2F6C822-94C4-3734-CB00-F3E03ECB08A2}"/>
                    </a:ext>
                  </a:extLst>
                </p:cNvPr>
                <p:cNvSpPr/>
                <p:nvPr>
                  <p:custDataLst>
                    <p:tags r:id="rId23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50" name="椭圆 149">
                  <a:extLst>
                    <a:ext uri="{FF2B5EF4-FFF2-40B4-BE49-F238E27FC236}">
                      <a16:creationId xmlns:a16="http://schemas.microsoft.com/office/drawing/2014/main" id="{AA17794C-4E90-ED86-2647-7AD7A4AE3C2A}"/>
                    </a:ext>
                  </a:extLst>
                </p:cNvPr>
                <p:cNvSpPr/>
                <p:nvPr>
                  <p:custDataLst>
                    <p:tags r:id="rId24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51" name="椭圆 150">
                  <a:extLst>
                    <a:ext uri="{FF2B5EF4-FFF2-40B4-BE49-F238E27FC236}">
                      <a16:creationId xmlns:a16="http://schemas.microsoft.com/office/drawing/2014/main" id="{0A968B1D-C47C-6ED1-EDFD-38876F3786ED}"/>
                    </a:ext>
                  </a:extLst>
                </p:cNvPr>
                <p:cNvSpPr/>
                <p:nvPr>
                  <p:custDataLst>
                    <p:tags r:id="rId25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68" name="组合 67">
                <a:extLst>
                  <a:ext uri="{FF2B5EF4-FFF2-40B4-BE49-F238E27FC236}">
                    <a16:creationId xmlns:a16="http://schemas.microsoft.com/office/drawing/2014/main" id="{162D7AFA-BCE0-3EEF-BADF-6A4CD649EE0C}"/>
                  </a:ext>
                </a:extLst>
              </p:cNvPr>
              <p:cNvGrpSpPr/>
              <p:nvPr/>
            </p:nvGrpSpPr>
            <p:grpSpPr>
              <a:xfrm>
                <a:off x="213614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144" name="椭圆 143">
                  <a:extLst>
                    <a:ext uri="{FF2B5EF4-FFF2-40B4-BE49-F238E27FC236}">
                      <a16:creationId xmlns:a16="http://schemas.microsoft.com/office/drawing/2014/main" id="{5AD126A4-E7AA-ECFB-C9F5-065C3B95431C}"/>
                    </a:ext>
                  </a:extLst>
                </p:cNvPr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5" name="椭圆 144">
                  <a:extLst>
                    <a:ext uri="{FF2B5EF4-FFF2-40B4-BE49-F238E27FC236}">
                      <a16:creationId xmlns:a16="http://schemas.microsoft.com/office/drawing/2014/main" id="{D6B6F7EE-A2D0-3FAB-AB77-406121739EC6}"/>
                    </a:ext>
                  </a:extLst>
                </p:cNvPr>
                <p:cNvSpPr/>
                <p:nvPr>
                  <p:custDataLst>
                    <p:tags r:id="rId19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6" name="椭圆 145">
                  <a:extLst>
                    <a:ext uri="{FF2B5EF4-FFF2-40B4-BE49-F238E27FC236}">
                      <a16:creationId xmlns:a16="http://schemas.microsoft.com/office/drawing/2014/main" id="{163A9ECE-CF7A-A71C-6F1E-30FA3CA8B1E4}"/>
                    </a:ext>
                  </a:extLst>
                </p:cNvPr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7" name="椭圆 146">
                  <a:extLst>
                    <a:ext uri="{FF2B5EF4-FFF2-40B4-BE49-F238E27FC236}">
                      <a16:creationId xmlns:a16="http://schemas.microsoft.com/office/drawing/2014/main" id="{D112B40F-93EA-A28E-0263-79C521EFEF7B}"/>
                    </a:ext>
                  </a:extLst>
                </p:cNvPr>
                <p:cNvSpPr/>
                <p:nvPr>
                  <p:custDataLst>
                    <p:tags r:id="rId21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69" name="组合 68">
                <a:extLst>
                  <a:ext uri="{FF2B5EF4-FFF2-40B4-BE49-F238E27FC236}">
                    <a16:creationId xmlns:a16="http://schemas.microsoft.com/office/drawing/2014/main" id="{EFF72DD0-D43D-97DA-2BD2-F9FB138FD56F}"/>
                  </a:ext>
                </a:extLst>
              </p:cNvPr>
              <p:cNvGrpSpPr/>
              <p:nvPr/>
            </p:nvGrpSpPr>
            <p:grpSpPr>
              <a:xfrm>
                <a:off x="237998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85" name="椭圆 84">
                  <a:extLst>
                    <a:ext uri="{FF2B5EF4-FFF2-40B4-BE49-F238E27FC236}">
                      <a16:creationId xmlns:a16="http://schemas.microsoft.com/office/drawing/2014/main" id="{27DC9379-FBC2-C066-4BE3-728CA5A3E81C}"/>
                    </a:ext>
                  </a:extLst>
                </p:cNvPr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6" name="椭圆 85">
                  <a:extLst>
                    <a:ext uri="{FF2B5EF4-FFF2-40B4-BE49-F238E27FC236}">
                      <a16:creationId xmlns:a16="http://schemas.microsoft.com/office/drawing/2014/main" id="{73E6D514-1AEC-D9E7-7BD3-E2AA5291C5C0}"/>
                    </a:ext>
                  </a:extLst>
                </p:cNvPr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1" name="椭圆 140">
                  <a:extLst>
                    <a:ext uri="{FF2B5EF4-FFF2-40B4-BE49-F238E27FC236}">
                      <a16:creationId xmlns:a16="http://schemas.microsoft.com/office/drawing/2014/main" id="{565EDF22-B830-9060-6E41-827B94DADCF7}"/>
                    </a:ext>
                  </a:extLst>
                </p:cNvPr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3" name="椭圆 142">
                  <a:extLst>
                    <a:ext uri="{FF2B5EF4-FFF2-40B4-BE49-F238E27FC236}">
                      <a16:creationId xmlns:a16="http://schemas.microsoft.com/office/drawing/2014/main" id="{EC54C08C-8251-7A46-E48D-AF12650E5B84}"/>
                    </a:ext>
                  </a:extLst>
                </p:cNvPr>
                <p:cNvSpPr/>
                <p:nvPr>
                  <p:custDataLst>
                    <p:tags r:id="rId17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70" name="组合 69">
                <a:extLst>
                  <a:ext uri="{FF2B5EF4-FFF2-40B4-BE49-F238E27FC236}">
                    <a16:creationId xmlns:a16="http://schemas.microsoft.com/office/drawing/2014/main" id="{4DF730AC-B303-0473-14D4-E48E8C497373}"/>
                  </a:ext>
                </a:extLst>
              </p:cNvPr>
              <p:cNvGrpSpPr/>
              <p:nvPr/>
            </p:nvGrpSpPr>
            <p:grpSpPr>
              <a:xfrm>
                <a:off x="262382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81" name="椭圆 80">
                  <a:extLst>
                    <a:ext uri="{FF2B5EF4-FFF2-40B4-BE49-F238E27FC236}">
                      <a16:creationId xmlns:a16="http://schemas.microsoft.com/office/drawing/2014/main" id="{E3E747BD-EBA1-D35D-D33C-5E08508B2A2B}"/>
                    </a:ext>
                  </a:extLst>
                </p:cNvPr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2" name="椭圆 81">
                  <a:extLst>
                    <a:ext uri="{FF2B5EF4-FFF2-40B4-BE49-F238E27FC236}">
                      <a16:creationId xmlns:a16="http://schemas.microsoft.com/office/drawing/2014/main" id="{010E4E99-5F0F-F99F-BD57-314552BA7E7D}"/>
                    </a:ext>
                  </a:extLst>
                </p:cNvPr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3" name="椭圆 82">
                  <a:extLst>
                    <a:ext uri="{FF2B5EF4-FFF2-40B4-BE49-F238E27FC236}">
                      <a16:creationId xmlns:a16="http://schemas.microsoft.com/office/drawing/2014/main" id="{5A5D5088-4899-BCBD-4E87-B072E539E405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4" name="椭圆 83">
                  <a:extLst>
                    <a:ext uri="{FF2B5EF4-FFF2-40B4-BE49-F238E27FC236}">
                      <a16:creationId xmlns:a16="http://schemas.microsoft.com/office/drawing/2014/main" id="{59AAD860-DECA-3A24-A232-849B01A0571B}"/>
                    </a:ext>
                  </a:extLst>
                </p:cNvPr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71" name="组合 70">
                <a:extLst>
                  <a:ext uri="{FF2B5EF4-FFF2-40B4-BE49-F238E27FC236}">
                    <a16:creationId xmlns:a16="http://schemas.microsoft.com/office/drawing/2014/main" id="{C51EE226-54ED-6BA0-5C94-16A3520066AB}"/>
                  </a:ext>
                </a:extLst>
              </p:cNvPr>
              <p:cNvGrpSpPr/>
              <p:nvPr/>
            </p:nvGrpSpPr>
            <p:grpSpPr>
              <a:xfrm>
                <a:off x="286766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77" name="椭圆 76">
                  <a:extLst>
                    <a:ext uri="{FF2B5EF4-FFF2-40B4-BE49-F238E27FC236}">
                      <a16:creationId xmlns:a16="http://schemas.microsoft.com/office/drawing/2014/main" id="{62806467-634C-26DF-6AB9-727F69D06CA7}"/>
                    </a:ext>
                  </a:extLst>
                </p:cNvPr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8" name="椭圆 77">
                  <a:extLst>
                    <a:ext uri="{FF2B5EF4-FFF2-40B4-BE49-F238E27FC236}">
                      <a16:creationId xmlns:a16="http://schemas.microsoft.com/office/drawing/2014/main" id="{C80A12B3-A8BA-442D-B151-68582DC1EF7F}"/>
                    </a:ext>
                  </a:extLst>
                </p:cNvPr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9" name="椭圆 78">
                  <a:extLst>
                    <a:ext uri="{FF2B5EF4-FFF2-40B4-BE49-F238E27FC236}">
                      <a16:creationId xmlns:a16="http://schemas.microsoft.com/office/drawing/2014/main" id="{5890071E-4D68-A437-CD26-4E0356A97DC7}"/>
                    </a:ext>
                  </a:extLst>
                </p:cNvPr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0" name="椭圆 79">
                  <a:extLst>
                    <a:ext uri="{FF2B5EF4-FFF2-40B4-BE49-F238E27FC236}">
                      <a16:creationId xmlns:a16="http://schemas.microsoft.com/office/drawing/2014/main" id="{051658B3-0E25-AC93-989B-F26D38D0E464}"/>
                    </a:ext>
                  </a:extLst>
                </p:cNvPr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C1FF9902-AD81-6E58-A5E5-0E104365D96F}"/>
                  </a:ext>
                </a:extLst>
              </p:cNvPr>
              <p:cNvGrpSpPr/>
              <p:nvPr/>
            </p:nvGrpSpPr>
            <p:grpSpPr>
              <a:xfrm>
                <a:off x="3111500" y="-1206500"/>
                <a:ext cx="101600" cy="964399"/>
                <a:chOff x="1892300" y="-1206500"/>
                <a:chExt cx="101600" cy="964399"/>
              </a:xfrm>
              <a:grpFill/>
            </p:grpSpPr>
            <p:sp>
              <p:nvSpPr>
                <p:cNvPr id="73" name="椭圆 72">
                  <a:extLst>
                    <a:ext uri="{FF2B5EF4-FFF2-40B4-BE49-F238E27FC236}">
                      <a16:creationId xmlns:a16="http://schemas.microsoft.com/office/drawing/2014/main" id="{0BFB6505-BA32-F5B8-9296-17C1DA3DFD0F}"/>
                    </a:ext>
                  </a:extLst>
                </p:cNvPr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1892300" y="-12065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4" name="椭圆 73">
                  <a:extLst>
                    <a:ext uri="{FF2B5EF4-FFF2-40B4-BE49-F238E27FC236}">
                      <a16:creationId xmlns:a16="http://schemas.microsoft.com/office/drawing/2014/main" id="{771288F0-CD98-0664-F594-AFB4F4B016BD}"/>
                    </a:ext>
                  </a:extLst>
                </p:cNvPr>
                <p:cNvSpPr/>
                <p:nvPr>
                  <p:custDataLst>
                    <p:tags r:id="rId3"/>
                  </p:custDataLst>
                </p:nvPr>
              </p:nvSpPr>
              <p:spPr>
                <a:xfrm>
                  <a:off x="1892300" y="-9189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椭圆 74">
                  <a:extLst>
                    <a:ext uri="{FF2B5EF4-FFF2-40B4-BE49-F238E27FC236}">
                      <a16:creationId xmlns:a16="http://schemas.microsoft.com/office/drawing/2014/main" id="{B41F7842-6665-A94F-6A29-F3CE871CB1B0}"/>
                    </a:ext>
                  </a:extLst>
                </p:cNvPr>
                <p:cNvSpPr/>
                <p:nvPr>
                  <p:custDataLst>
                    <p:tags r:id="rId4"/>
                  </p:custDataLst>
                </p:nvPr>
              </p:nvSpPr>
              <p:spPr>
                <a:xfrm>
                  <a:off x="1892300" y="-631300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6" name="椭圆 75">
                  <a:extLst>
                    <a:ext uri="{FF2B5EF4-FFF2-40B4-BE49-F238E27FC236}">
                      <a16:creationId xmlns:a16="http://schemas.microsoft.com/office/drawing/2014/main" id="{C3D3361A-224A-52A8-3C8A-15474C8BB159}"/>
                    </a:ext>
                  </a:extLst>
                </p:cNvPr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1892300" y="-343701"/>
                  <a:ext cx="101600" cy="1016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189" name="矩形: 圆角 188">
            <a:extLst>
              <a:ext uri="{FF2B5EF4-FFF2-40B4-BE49-F238E27FC236}">
                <a16:creationId xmlns:a16="http://schemas.microsoft.com/office/drawing/2014/main" id="{9E1ACC9B-9535-B90F-97BD-82EB6C931693}"/>
              </a:ext>
            </a:extLst>
          </p:cNvPr>
          <p:cNvSpPr/>
          <p:nvPr/>
        </p:nvSpPr>
        <p:spPr>
          <a:xfrm flipH="1" flipV="1">
            <a:off x="7421413" y="1754918"/>
            <a:ext cx="2396455" cy="55926"/>
          </a:xfrm>
          <a:prstGeom prst="roundRect">
            <a:avLst>
              <a:gd name="adj" fmla="val 50000"/>
            </a:avLst>
          </a:prstGeom>
          <a:gradFill>
            <a:gsLst>
              <a:gs pos="67000">
                <a:srgbClr val="1484F4">
                  <a:alpha val="0"/>
                </a:srgbClr>
              </a:gs>
              <a:gs pos="0">
                <a:srgbClr val="029CFF"/>
              </a:gs>
            </a:gsLst>
            <a:lin ang="2400000" scaled="0"/>
          </a:gra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22415" tIns="61208" rIns="122415" bIns="61208" rtlCol="0" anchor="ctr">
            <a:noAutofit/>
          </a:bodyPr>
          <a:lstStyle/>
          <a:p>
            <a:endParaRPr lang="zh-CN" altLang="en-US" sz="241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90" name="矩形: 圆角 189">
            <a:extLst>
              <a:ext uri="{FF2B5EF4-FFF2-40B4-BE49-F238E27FC236}">
                <a16:creationId xmlns:a16="http://schemas.microsoft.com/office/drawing/2014/main" id="{94FDE749-A3E5-F165-5497-8365B7F4B604}"/>
              </a:ext>
            </a:extLst>
          </p:cNvPr>
          <p:cNvSpPr/>
          <p:nvPr/>
        </p:nvSpPr>
        <p:spPr>
          <a:xfrm flipH="1" flipV="1">
            <a:off x="2863410" y="1235881"/>
            <a:ext cx="2396455" cy="55926"/>
          </a:xfrm>
          <a:prstGeom prst="roundRect">
            <a:avLst>
              <a:gd name="adj" fmla="val 50000"/>
            </a:avLst>
          </a:prstGeom>
          <a:gradFill>
            <a:gsLst>
              <a:gs pos="67000">
                <a:srgbClr val="1484F4">
                  <a:alpha val="0"/>
                </a:srgbClr>
              </a:gs>
              <a:gs pos="0">
                <a:srgbClr val="029CFF"/>
              </a:gs>
            </a:gsLst>
            <a:lin ang="2400000" scaled="0"/>
          </a:gra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22415" tIns="61208" rIns="122415" bIns="61208" rtlCol="0" anchor="ctr">
            <a:noAutofit/>
          </a:bodyPr>
          <a:lstStyle/>
          <a:p>
            <a:endParaRPr lang="zh-CN" altLang="en-US" sz="241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91" name="矩形: 圆角 190">
            <a:extLst>
              <a:ext uri="{FF2B5EF4-FFF2-40B4-BE49-F238E27FC236}">
                <a16:creationId xmlns:a16="http://schemas.microsoft.com/office/drawing/2014/main" id="{51409AE1-D40D-AC6E-FAC1-A2C32C4CD33E}"/>
              </a:ext>
            </a:extLst>
          </p:cNvPr>
          <p:cNvSpPr/>
          <p:nvPr/>
        </p:nvSpPr>
        <p:spPr>
          <a:xfrm flipH="1" flipV="1">
            <a:off x="8987727" y="4385595"/>
            <a:ext cx="2396455" cy="55926"/>
          </a:xfrm>
          <a:prstGeom prst="roundRect">
            <a:avLst>
              <a:gd name="adj" fmla="val 50000"/>
            </a:avLst>
          </a:prstGeom>
          <a:gradFill>
            <a:gsLst>
              <a:gs pos="67000">
                <a:srgbClr val="1484F4">
                  <a:alpha val="0"/>
                </a:srgbClr>
              </a:gs>
              <a:gs pos="0">
                <a:srgbClr val="029CFF"/>
              </a:gs>
            </a:gsLst>
            <a:lin ang="2400000" scaled="0"/>
          </a:gra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22415" tIns="61208" rIns="122415" bIns="61208" rtlCol="0" anchor="ctr">
            <a:noAutofit/>
          </a:bodyPr>
          <a:lstStyle/>
          <a:p>
            <a:endParaRPr lang="zh-CN" altLang="en-US" sz="241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+mn-ea"/>
              <a:sym typeface="+mn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0C8576-6B8C-65A8-191F-A90E85EAB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3">
            <a:extLst>
              <a:ext uri="{BEBA8EAE-BF5A-486C-A8C5-ECC9F3942E4B}">
                <a14:imgProps xmlns:a14="http://schemas.microsoft.com/office/drawing/2010/main">
                  <a14:imgLayer r:embed="rId54">
                    <a14:imgEffect>
                      <a14:brightnessContrast bright="42000" contras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29" y="182924"/>
            <a:ext cx="4157033" cy="500384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7104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jA4MTdjNTgxNmFlYzk3ZWYxMjQyMTJhNmViNGIxMD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67.3,&quot;left&quot;:433.9,&quot;top&quot;:69.65,&quot;width&quot;:420.2}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67.3,&quot;left&quot;:433.9,&quot;top&quot;:69.65,&quot;width&quot;:420.2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第一PPT，www.1ppt.com">
  <a:themeElements>
    <a:clrScheme name="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24FAFE"/>
      </a:accent1>
      <a:accent2>
        <a:srgbClr val="0A1648"/>
      </a:accent2>
      <a:accent3>
        <a:srgbClr val="24FAFE"/>
      </a:accent3>
      <a:accent4>
        <a:srgbClr val="0A1648"/>
      </a:accent4>
      <a:accent5>
        <a:srgbClr val="24FAFE"/>
      </a:accent5>
      <a:accent6>
        <a:srgbClr val="0A1648"/>
      </a:accent6>
      <a:hlink>
        <a:srgbClr val="24FAFE"/>
      </a:hlink>
      <a:folHlink>
        <a:srgbClr val="0A1648"/>
      </a:folHlink>
    </a:clrScheme>
    <a:fontScheme name="rq0fbjau">
      <a:majorFont>
        <a:latin typeface="阿里巴巴普惠体"/>
        <a:ea typeface="阿里巴巴普惠体"/>
        <a:cs typeface=""/>
      </a:majorFont>
      <a:minorFont>
        <a:latin typeface="阿里巴巴普惠体"/>
        <a:ea typeface="阿里巴巴普惠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阿里巴巴普惠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阿里巴巴普惠体"/>
        <a:ea typeface=""/>
        <a:cs typeface=""/>
        <a:font script="Jpan" typeface="ＭＳ Ｐゴシック"/>
        <a:font script="Hang" typeface="맑은 고딕"/>
        <a:font script="Hans" typeface="阿里巴巴普惠体"/>
        <a:font script="Hant" typeface="新細明體"/>
        <a:font script="Arab" typeface="阿里巴巴普惠体"/>
        <a:font script="Hebr" typeface="阿里巴巴普惠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阿里巴巴普惠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阿里巴巴普惠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阿里巴巴普惠体"/>
        <a:ea typeface=""/>
        <a:cs typeface=""/>
        <a:font script="Jpan" typeface="ＭＳ Ｐゴシック"/>
        <a:font script="Hang" typeface="맑은 고딕"/>
        <a:font script="Hans" typeface="阿里巴巴普惠体"/>
        <a:font script="Hant" typeface="新細明體"/>
        <a:font script="Arab" typeface="阿里巴巴普惠体"/>
        <a:font script="Hebr" typeface="阿里巴巴普惠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阿里巴巴普惠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44</Words>
  <Application>Microsoft Office PowerPoint</Application>
  <PresentationFormat>宽屏</PresentationFormat>
  <Paragraphs>11</Paragraphs>
  <Slides>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2" baseType="lpstr">
      <vt:lpstr>思源宋体 Heavy</vt:lpstr>
      <vt:lpstr>Arial</vt:lpstr>
      <vt:lpstr>阿里巴巴普惠体</vt:lpstr>
      <vt:lpstr>钉钉进步体</vt:lpstr>
      <vt:lpstr>Wingdings</vt:lpstr>
      <vt:lpstr>宋体</vt:lpstr>
      <vt:lpstr>微软雅黑</vt:lpstr>
      <vt:lpstr>第一PPT，www.1ppt.com</vt:lpstr>
      <vt:lpstr>自定义设计方案</vt:lpstr>
      <vt:lpstr>PowerPoint 演示文稿</vt:lpstr>
      <vt:lpstr>PowerPoint 演示文稿</vt:lpstr>
      <vt:lpstr>PowerPoint 演示文稿</vt:lpstr>
    </vt:vector>
  </TitlesOfParts>
  <Manager>第一PPT</Manager>
  <Company>第一PPT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第一PPT，www.1ppt.com</dc:creator>
  <cp:keywords>www.1ppt.com</cp:keywords>
  <dc:description>第一PPT</dc:description>
  <cp:lastModifiedBy>Yishang Zhang</cp:lastModifiedBy>
  <cp:revision>23</cp:revision>
  <dcterms:created xsi:type="dcterms:W3CDTF">2024-08-12T10:50:21Z</dcterms:created>
  <dcterms:modified xsi:type="dcterms:W3CDTF">2025-05-18T08:28:42Z</dcterms:modified>
</cp:coreProperties>
</file>